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713" r:id="rId2"/>
    <p:sldMasterId id="2147483677" r:id="rId3"/>
    <p:sldMasterId id="2147483701" r:id="rId4"/>
  </p:sldMasterIdLst>
  <p:notesMasterIdLst>
    <p:notesMasterId r:id="rId25"/>
  </p:notesMasterIdLst>
  <p:handoutMasterIdLst>
    <p:handoutMasterId r:id="rId26"/>
  </p:handoutMasterIdLst>
  <p:sldIdLst>
    <p:sldId id="277" r:id="rId5"/>
    <p:sldId id="258" r:id="rId6"/>
    <p:sldId id="278" r:id="rId7"/>
    <p:sldId id="260" r:id="rId8"/>
    <p:sldId id="263" r:id="rId9"/>
    <p:sldId id="280" r:id="rId10"/>
    <p:sldId id="283" r:id="rId11"/>
    <p:sldId id="328" r:id="rId12"/>
    <p:sldId id="325" r:id="rId13"/>
    <p:sldId id="334" r:id="rId14"/>
    <p:sldId id="335" r:id="rId15"/>
    <p:sldId id="336" r:id="rId16"/>
    <p:sldId id="337" r:id="rId17"/>
    <p:sldId id="340" r:id="rId18"/>
    <p:sldId id="330" r:id="rId19"/>
    <p:sldId id="338" r:id="rId20"/>
    <p:sldId id="326" r:id="rId21"/>
    <p:sldId id="343" r:id="rId22"/>
    <p:sldId id="345" r:id="rId23"/>
    <p:sldId id="342" r:id="rId24"/>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Arial Narrow" panose="020B0606020202030204" pitchFamily="34" charset="0"/>
      <p:regular r:id="rId35"/>
      <p:bold r:id="rId36"/>
      <p:italic r:id="rId37"/>
      <p:boldItalic r:id="rId38"/>
    </p:embeddedFont>
    <p:embeddedFont>
      <p:font typeface="Arial Black" panose="020B0A04020102020204" pitchFamily="34" charset="0"/>
      <p:bold r:id="rId39"/>
    </p:embeddedFont>
    <p:embeddedFont>
      <p:font typeface="Corbel" panose="020B0503020204020204" pitchFamily="34" charset="0"/>
      <p:regular r:id="rId40"/>
      <p:bold r:id="rId41"/>
      <p:italic r:id="rId42"/>
      <p:boldItalic r:id="rId43"/>
    </p:embeddedFont>
  </p:embeddedFont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E608"/>
    <a:srgbClr val="181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341" autoAdjust="0"/>
    <p:restoredTop sz="82759" autoAdjust="0"/>
  </p:normalViewPr>
  <p:slideViewPr>
    <p:cSldViewPr>
      <p:cViewPr>
        <p:scale>
          <a:sx n="63" d="100"/>
          <a:sy n="63" d="100"/>
        </p:scale>
        <p:origin x="-127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22"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39.png"/></Relationships>
</file>

<file path=ppt/diagrams/_rels/data11.xml.rels><?xml version="1.0" encoding="UTF-8" standalone="yes"?>
<Relationships xmlns="http://schemas.openxmlformats.org/package/2006/relationships"><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ata5.xml.rels><?xml version="1.0" encoding="UTF-8" standalone="yes"?>
<Relationships xmlns="http://schemas.openxmlformats.org/package/2006/relationships"><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1" Type="http://schemas.openxmlformats.org/officeDocument/2006/relationships/image" Target="../media/image34.jpeg"/></Relationships>
</file>

<file path=ppt/diagrams/_rels/data8.xml.rels><?xml version="1.0" encoding="UTF-8" standalone="yes"?>
<Relationships xmlns="http://schemas.openxmlformats.org/package/2006/relationships"><Relationship Id="rId1" Type="http://schemas.openxmlformats.org/officeDocument/2006/relationships/image" Target="../media/image29.png"/></Relationships>
</file>

<file path=ppt/diagrams/_rels/data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6C0D6-53A8-4540-A6B8-39B843197553}" type="doc">
      <dgm:prSet loTypeId="urn:microsoft.com/office/officeart/2005/8/layout/process4" loCatId="list" qsTypeId="urn:microsoft.com/office/officeart/2005/8/quickstyle/3d2" qsCatId="3D" csTypeId="urn:microsoft.com/office/officeart/2005/8/colors/accent5_4" csCatId="accent5" phldr="1"/>
      <dgm:spPr/>
      <dgm:t>
        <a:bodyPr/>
        <a:lstStyle/>
        <a:p>
          <a:endParaRPr lang="fr-FR"/>
        </a:p>
      </dgm:t>
    </dgm:pt>
    <dgm:pt modelId="{81215F01-A5D8-46E4-A6EA-FCACCACB99DE}">
      <dgm:prSet phldrT="[Texte]" custT="1"/>
      <dgm:spPr/>
      <dgm:t>
        <a:bodyPr/>
        <a:lstStyle/>
        <a:p>
          <a:pPr>
            <a:lnSpc>
              <a:spcPct val="100000"/>
            </a:lnSpc>
            <a:spcAft>
              <a:spcPts val="0"/>
            </a:spcAft>
          </a:pPr>
          <a:r>
            <a:rPr lang="fr-FR" sz="2000" b="1" dirty="0" smtClean="0">
              <a:solidFill>
                <a:schemeClr val="bg1"/>
              </a:solidFill>
            </a:rPr>
            <a:t>Devenir un professionnel reconnu </a:t>
          </a:r>
        </a:p>
        <a:p>
          <a:pPr>
            <a:lnSpc>
              <a:spcPct val="100000"/>
            </a:lnSpc>
            <a:spcAft>
              <a:spcPts val="0"/>
            </a:spcAft>
          </a:pPr>
          <a:r>
            <a:rPr lang="fr-FR" sz="2000" b="1" dirty="0" smtClean="0">
              <a:solidFill>
                <a:schemeClr val="bg1"/>
              </a:solidFill>
            </a:rPr>
            <a:t>pour ses compétences dans le métier exercé</a:t>
          </a:r>
          <a:endParaRPr lang="fr-FR" sz="2000" dirty="0">
            <a:solidFill>
              <a:schemeClr val="bg1"/>
            </a:solidFill>
          </a:endParaRPr>
        </a:p>
      </dgm:t>
    </dgm:pt>
    <dgm:pt modelId="{34543895-3BFF-4A45-832E-8FEB2406E707}" type="parTrans" cxnId="{4C905398-DD61-4A80-8F97-A8B737C231C9}">
      <dgm:prSet/>
      <dgm:spPr/>
      <dgm:t>
        <a:bodyPr/>
        <a:lstStyle/>
        <a:p>
          <a:endParaRPr lang="fr-FR" sz="1800">
            <a:solidFill>
              <a:schemeClr val="tx1"/>
            </a:solidFill>
          </a:endParaRPr>
        </a:p>
      </dgm:t>
    </dgm:pt>
    <dgm:pt modelId="{AF53347C-23CC-4CBD-B915-8EFD1C4AF100}" type="sibTrans" cxnId="{4C905398-DD61-4A80-8F97-A8B737C231C9}">
      <dgm:prSet/>
      <dgm:spPr/>
      <dgm:t>
        <a:bodyPr/>
        <a:lstStyle/>
        <a:p>
          <a:endParaRPr lang="fr-FR" sz="1800">
            <a:solidFill>
              <a:schemeClr val="tx1"/>
            </a:solidFill>
          </a:endParaRPr>
        </a:p>
      </dgm:t>
    </dgm:pt>
    <dgm:pt modelId="{4393F136-EB71-4EA4-BA30-31EEF634C555}">
      <dgm:prSet phldrT="[Texte]" custT="1"/>
      <dgm:spPr/>
      <dgm:t>
        <a:bodyPr/>
        <a:lstStyle/>
        <a:p>
          <a:pPr>
            <a:lnSpc>
              <a:spcPct val="100000"/>
            </a:lnSpc>
            <a:spcAft>
              <a:spcPts val="0"/>
            </a:spcAft>
          </a:pPr>
          <a:r>
            <a:rPr lang="fr-FR" sz="2000" b="1" dirty="0" smtClean="0">
              <a:solidFill>
                <a:schemeClr val="bg1"/>
              </a:solidFill>
            </a:rPr>
            <a:t>Acquérir des compétences et des savoir-être </a:t>
          </a:r>
        </a:p>
        <a:p>
          <a:pPr>
            <a:lnSpc>
              <a:spcPct val="100000"/>
            </a:lnSpc>
            <a:spcAft>
              <a:spcPct val="35000"/>
            </a:spcAft>
          </a:pPr>
          <a:r>
            <a:rPr lang="fr-FR" sz="2000" b="1" dirty="0" smtClean="0">
              <a:solidFill>
                <a:schemeClr val="bg1"/>
              </a:solidFill>
            </a:rPr>
            <a:t>professionnels </a:t>
          </a:r>
          <a:endParaRPr lang="fr-FR" sz="2000" b="1" dirty="0">
            <a:solidFill>
              <a:schemeClr val="bg1"/>
            </a:solidFill>
          </a:endParaRPr>
        </a:p>
      </dgm:t>
    </dgm:pt>
    <dgm:pt modelId="{3894A694-0305-4DD3-84CB-76E6BEDACE75}" type="parTrans" cxnId="{5482912B-E7CD-4071-8E8E-AC2D6E8BA78A}">
      <dgm:prSet/>
      <dgm:spPr/>
      <dgm:t>
        <a:bodyPr/>
        <a:lstStyle/>
        <a:p>
          <a:endParaRPr lang="fr-FR" sz="1800">
            <a:solidFill>
              <a:schemeClr val="tx1"/>
            </a:solidFill>
          </a:endParaRPr>
        </a:p>
      </dgm:t>
    </dgm:pt>
    <dgm:pt modelId="{D51417FE-9940-4676-8CB2-6797467E3D79}" type="sibTrans" cxnId="{5482912B-E7CD-4071-8E8E-AC2D6E8BA78A}">
      <dgm:prSet/>
      <dgm:spPr/>
      <dgm:t>
        <a:bodyPr/>
        <a:lstStyle/>
        <a:p>
          <a:endParaRPr lang="fr-FR" sz="1800">
            <a:solidFill>
              <a:schemeClr val="tx1"/>
            </a:solidFill>
          </a:endParaRPr>
        </a:p>
      </dgm:t>
    </dgm:pt>
    <dgm:pt modelId="{C1D7EF41-9FF8-4479-AFD6-1171797017AC}">
      <dgm:prSet phldrT="[Texte]" custT="1"/>
      <dgm:spPr/>
      <dgm:t>
        <a:bodyPr/>
        <a:lstStyle/>
        <a:p>
          <a:pPr>
            <a:lnSpc>
              <a:spcPct val="100000"/>
            </a:lnSpc>
            <a:spcAft>
              <a:spcPts val="0"/>
            </a:spcAft>
          </a:pPr>
          <a:r>
            <a:rPr lang="fr-FR" sz="2000" b="1" dirty="0" smtClean="0">
              <a:solidFill>
                <a:schemeClr val="bg1"/>
              </a:solidFill>
            </a:rPr>
            <a:t>Un enseignement concret en relation </a:t>
          </a:r>
        </a:p>
        <a:p>
          <a:pPr>
            <a:lnSpc>
              <a:spcPct val="100000"/>
            </a:lnSpc>
            <a:spcAft>
              <a:spcPts val="0"/>
            </a:spcAft>
          </a:pPr>
          <a:r>
            <a:rPr lang="fr-FR" sz="2000" b="1" dirty="0" smtClean="0">
              <a:solidFill>
                <a:schemeClr val="bg1"/>
              </a:solidFill>
            </a:rPr>
            <a:t>avec les besoins du monde professionnel et de ses métiers</a:t>
          </a:r>
          <a:endParaRPr lang="fr-FR" sz="2000" b="1" dirty="0">
            <a:solidFill>
              <a:schemeClr val="bg1"/>
            </a:solidFill>
          </a:endParaRPr>
        </a:p>
      </dgm:t>
    </dgm:pt>
    <dgm:pt modelId="{3CB1B7F5-AD8E-4A3C-8795-191F3214E896}" type="parTrans" cxnId="{8164B6E2-BA36-4850-A24C-CFBB34D7AC86}">
      <dgm:prSet/>
      <dgm:spPr/>
      <dgm:t>
        <a:bodyPr/>
        <a:lstStyle/>
        <a:p>
          <a:endParaRPr lang="fr-FR" sz="1800">
            <a:solidFill>
              <a:schemeClr val="tx1"/>
            </a:solidFill>
          </a:endParaRPr>
        </a:p>
      </dgm:t>
    </dgm:pt>
    <dgm:pt modelId="{A2495075-3941-4C71-AF78-E24DDE11EB85}" type="sibTrans" cxnId="{8164B6E2-BA36-4850-A24C-CFBB34D7AC86}">
      <dgm:prSet/>
      <dgm:spPr/>
      <dgm:t>
        <a:bodyPr/>
        <a:lstStyle/>
        <a:p>
          <a:endParaRPr lang="fr-FR" sz="1800">
            <a:solidFill>
              <a:schemeClr val="tx1"/>
            </a:solidFill>
          </a:endParaRPr>
        </a:p>
      </dgm:t>
    </dgm:pt>
    <dgm:pt modelId="{B7B71E50-236E-44D8-BFAA-AFE9C9890485}">
      <dgm:prSet phldrT="[Texte]" custT="1"/>
      <dgm:spPr/>
      <dgm:t>
        <a:bodyPr/>
        <a:lstStyle/>
        <a:p>
          <a:r>
            <a:rPr lang="fr-FR" sz="1800" b="1" dirty="0" smtClean="0">
              <a:solidFill>
                <a:schemeClr val="tx1"/>
              </a:solidFill>
            </a:rPr>
            <a:t>Formation en établissement scolaire</a:t>
          </a:r>
          <a:endParaRPr lang="fr-FR" sz="1800" b="1" dirty="0">
            <a:solidFill>
              <a:schemeClr val="tx1"/>
            </a:solidFill>
          </a:endParaRPr>
        </a:p>
      </dgm:t>
    </dgm:pt>
    <dgm:pt modelId="{C3FA2601-7362-4090-A94B-C93FE7C7881E}" type="parTrans" cxnId="{F6C8906F-162B-4FD3-AC70-91ABD36E2730}">
      <dgm:prSet/>
      <dgm:spPr/>
      <dgm:t>
        <a:bodyPr/>
        <a:lstStyle/>
        <a:p>
          <a:endParaRPr lang="fr-FR" sz="1800">
            <a:solidFill>
              <a:schemeClr val="tx1"/>
            </a:solidFill>
          </a:endParaRPr>
        </a:p>
      </dgm:t>
    </dgm:pt>
    <dgm:pt modelId="{ECAF7469-7378-487D-AAB5-8FA366B1E992}" type="sibTrans" cxnId="{F6C8906F-162B-4FD3-AC70-91ABD36E2730}">
      <dgm:prSet/>
      <dgm:spPr/>
      <dgm:t>
        <a:bodyPr/>
        <a:lstStyle/>
        <a:p>
          <a:endParaRPr lang="fr-FR" sz="1800">
            <a:solidFill>
              <a:schemeClr val="tx1"/>
            </a:solidFill>
          </a:endParaRPr>
        </a:p>
      </dgm:t>
    </dgm:pt>
    <dgm:pt modelId="{09BDA6CB-1585-4B66-8CA6-CC18BD423CD7}">
      <dgm:prSet phldrT="[Texte]" custT="1"/>
      <dgm:spPr/>
      <dgm:t>
        <a:bodyPr/>
        <a:lstStyle/>
        <a:p>
          <a:r>
            <a:rPr lang="fr-FR" sz="1800" b="1" dirty="0" smtClean="0">
              <a:solidFill>
                <a:schemeClr val="tx1"/>
              </a:solidFill>
            </a:rPr>
            <a:t>Formation en entreprise</a:t>
          </a:r>
          <a:endParaRPr lang="fr-FR" sz="1800" b="1" dirty="0">
            <a:solidFill>
              <a:schemeClr val="tx1"/>
            </a:solidFill>
          </a:endParaRPr>
        </a:p>
      </dgm:t>
    </dgm:pt>
    <dgm:pt modelId="{524FD0AA-6685-4A84-9637-052C66971887}" type="parTrans" cxnId="{95A0EB77-7FDE-45DF-AE71-A608A32C7926}">
      <dgm:prSet/>
      <dgm:spPr/>
      <dgm:t>
        <a:bodyPr/>
        <a:lstStyle/>
        <a:p>
          <a:endParaRPr lang="fr-FR" sz="1800">
            <a:solidFill>
              <a:schemeClr val="tx1"/>
            </a:solidFill>
          </a:endParaRPr>
        </a:p>
      </dgm:t>
    </dgm:pt>
    <dgm:pt modelId="{2B0D105C-F1F4-4932-9EE9-D18CCC3563D0}" type="sibTrans" cxnId="{95A0EB77-7FDE-45DF-AE71-A608A32C7926}">
      <dgm:prSet/>
      <dgm:spPr/>
      <dgm:t>
        <a:bodyPr/>
        <a:lstStyle/>
        <a:p>
          <a:endParaRPr lang="fr-FR" sz="1800">
            <a:solidFill>
              <a:schemeClr val="tx1"/>
            </a:solidFill>
          </a:endParaRPr>
        </a:p>
      </dgm:t>
    </dgm:pt>
    <dgm:pt modelId="{2D2F58FC-83DA-483B-B25B-5F944694FD14}">
      <dgm:prSet custT="1"/>
      <dgm:spPr/>
      <dgm:t>
        <a:bodyPr/>
        <a:lstStyle/>
        <a:p>
          <a:r>
            <a:rPr lang="fr-FR" sz="2000" b="1" dirty="0" smtClean="0">
              <a:solidFill>
                <a:schemeClr val="bg1"/>
              </a:solidFill>
            </a:rPr>
            <a:t>Préparer un diplôme reconnu par la profession</a:t>
          </a:r>
        </a:p>
      </dgm:t>
    </dgm:pt>
    <dgm:pt modelId="{2EBB4D82-0CD6-4528-A5DE-CA7FAF0212A0}" type="parTrans" cxnId="{928F20A7-9FA0-46CC-AE11-22442098DA61}">
      <dgm:prSet/>
      <dgm:spPr/>
      <dgm:t>
        <a:bodyPr/>
        <a:lstStyle/>
        <a:p>
          <a:endParaRPr lang="fr-FR" sz="1800">
            <a:solidFill>
              <a:schemeClr val="tx1"/>
            </a:solidFill>
          </a:endParaRPr>
        </a:p>
      </dgm:t>
    </dgm:pt>
    <dgm:pt modelId="{85429D5A-768E-455D-A6A1-F09676D51626}" type="sibTrans" cxnId="{928F20A7-9FA0-46CC-AE11-22442098DA61}">
      <dgm:prSet/>
      <dgm:spPr/>
      <dgm:t>
        <a:bodyPr/>
        <a:lstStyle/>
        <a:p>
          <a:endParaRPr lang="fr-FR" sz="1800">
            <a:solidFill>
              <a:schemeClr val="tx1"/>
            </a:solidFill>
          </a:endParaRPr>
        </a:p>
      </dgm:t>
    </dgm:pt>
    <dgm:pt modelId="{46A61AB1-7A76-473A-8BF6-48F4FD6D02AA}">
      <dgm:prSet custT="1"/>
      <dgm:spPr/>
      <dgm:t>
        <a:bodyPr/>
        <a:lstStyle/>
        <a:p>
          <a:r>
            <a:rPr lang="fr-FR" sz="1800" b="1" dirty="0" smtClean="0">
              <a:solidFill>
                <a:schemeClr val="bg1"/>
              </a:solidFill>
            </a:rPr>
            <a:t>CAP</a:t>
          </a:r>
          <a:endParaRPr lang="fr-FR" sz="1800" b="1" dirty="0">
            <a:solidFill>
              <a:schemeClr val="bg1"/>
            </a:solidFill>
          </a:endParaRPr>
        </a:p>
      </dgm:t>
    </dgm:pt>
    <dgm:pt modelId="{582F70CB-1776-49E4-B886-B6DEEB15493C}" type="parTrans" cxnId="{DD8FD1A0-741B-47DC-AD32-A85E2475584E}">
      <dgm:prSet/>
      <dgm:spPr/>
      <dgm:t>
        <a:bodyPr/>
        <a:lstStyle/>
        <a:p>
          <a:endParaRPr lang="fr-FR" sz="1800">
            <a:solidFill>
              <a:schemeClr val="tx1"/>
            </a:solidFill>
          </a:endParaRPr>
        </a:p>
      </dgm:t>
    </dgm:pt>
    <dgm:pt modelId="{6E4C9B73-798A-4FFE-A918-69FE0EDA061E}" type="sibTrans" cxnId="{DD8FD1A0-741B-47DC-AD32-A85E2475584E}">
      <dgm:prSet/>
      <dgm:spPr/>
      <dgm:t>
        <a:bodyPr/>
        <a:lstStyle/>
        <a:p>
          <a:endParaRPr lang="fr-FR" sz="1800">
            <a:solidFill>
              <a:schemeClr val="tx1"/>
            </a:solidFill>
          </a:endParaRPr>
        </a:p>
      </dgm:t>
    </dgm:pt>
    <dgm:pt modelId="{19229CE1-F5AE-4E97-995D-3BFD7F72EC70}">
      <dgm:prSet custT="1"/>
      <dgm:spPr/>
      <dgm:t>
        <a:bodyPr/>
        <a:lstStyle/>
        <a:p>
          <a:r>
            <a:rPr lang="fr-FR" sz="1800" b="1" dirty="0" smtClean="0">
              <a:solidFill>
                <a:schemeClr val="bg1"/>
              </a:solidFill>
            </a:rPr>
            <a:t>BACCALAUREAT PROFESSIONNEL</a:t>
          </a:r>
          <a:endParaRPr lang="fr-FR" sz="1800" b="1" dirty="0">
            <a:solidFill>
              <a:schemeClr val="bg1"/>
            </a:solidFill>
          </a:endParaRPr>
        </a:p>
      </dgm:t>
    </dgm:pt>
    <dgm:pt modelId="{725F23A8-DD59-4690-9524-E3B6A45DF9C9}" type="parTrans" cxnId="{58065D6C-62E2-4670-AABD-C7DFFAB9B73A}">
      <dgm:prSet/>
      <dgm:spPr/>
      <dgm:t>
        <a:bodyPr/>
        <a:lstStyle/>
        <a:p>
          <a:endParaRPr lang="fr-FR" sz="1800">
            <a:solidFill>
              <a:schemeClr val="tx1"/>
            </a:solidFill>
          </a:endParaRPr>
        </a:p>
      </dgm:t>
    </dgm:pt>
    <dgm:pt modelId="{78AE440C-458F-4AF1-A596-CD3058661287}" type="sibTrans" cxnId="{58065D6C-62E2-4670-AABD-C7DFFAB9B73A}">
      <dgm:prSet/>
      <dgm:spPr/>
      <dgm:t>
        <a:bodyPr/>
        <a:lstStyle/>
        <a:p>
          <a:endParaRPr lang="fr-FR" sz="1800">
            <a:solidFill>
              <a:schemeClr val="tx1"/>
            </a:solidFill>
          </a:endParaRPr>
        </a:p>
      </dgm:t>
    </dgm:pt>
    <dgm:pt modelId="{9F6F2BA5-99E3-46F5-BBDA-781D43D4042E}" type="pres">
      <dgm:prSet presAssocID="{2306C0D6-53A8-4540-A6B8-39B843197553}" presName="Name0" presStyleCnt="0">
        <dgm:presLayoutVars>
          <dgm:dir/>
          <dgm:animLvl val="lvl"/>
          <dgm:resizeHandles val="exact"/>
        </dgm:presLayoutVars>
      </dgm:prSet>
      <dgm:spPr/>
      <dgm:t>
        <a:bodyPr/>
        <a:lstStyle/>
        <a:p>
          <a:endParaRPr lang="fr-FR"/>
        </a:p>
      </dgm:t>
    </dgm:pt>
    <dgm:pt modelId="{DE385901-AEA0-4AF8-9D81-3683E1957EB7}" type="pres">
      <dgm:prSet presAssocID="{C1D7EF41-9FF8-4479-AFD6-1171797017AC}" presName="boxAndChildren" presStyleCnt="0"/>
      <dgm:spPr/>
    </dgm:pt>
    <dgm:pt modelId="{33617D37-7F55-4737-A8F5-7BAAF28DF650}" type="pres">
      <dgm:prSet presAssocID="{C1D7EF41-9FF8-4479-AFD6-1171797017AC}" presName="parentTextBox" presStyleLbl="node1" presStyleIdx="0" presStyleCnt="4"/>
      <dgm:spPr/>
      <dgm:t>
        <a:bodyPr/>
        <a:lstStyle/>
        <a:p>
          <a:endParaRPr lang="fr-FR"/>
        </a:p>
      </dgm:t>
    </dgm:pt>
    <dgm:pt modelId="{7EF2DEF3-9FF4-4BA1-9913-F73F6222803F}" type="pres">
      <dgm:prSet presAssocID="{C1D7EF41-9FF8-4479-AFD6-1171797017AC}" presName="entireBox" presStyleLbl="node1" presStyleIdx="0" presStyleCnt="4" custScaleY="127907"/>
      <dgm:spPr/>
      <dgm:t>
        <a:bodyPr/>
        <a:lstStyle/>
        <a:p>
          <a:endParaRPr lang="fr-FR"/>
        </a:p>
      </dgm:t>
    </dgm:pt>
    <dgm:pt modelId="{B4C31F2D-C064-447D-A4EF-82340C273E04}" type="pres">
      <dgm:prSet presAssocID="{C1D7EF41-9FF8-4479-AFD6-1171797017AC}" presName="descendantBox" presStyleCnt="0"/>
      <dgm:spPr/>
    </dgm:pt>
    <dgm:pt modelId="{7E50B603-AD93-460F-B699-20F31BCCAB73}" type="pres">
      <dgm:prSet presAssocID="{B7B71E50-236E-44D8-BFAA-AFE9C9890485}" presName="childTextBox" presStyleLbl="fgAccFollowNode1" presStyleIdx="0" presStyleCnt="4" custLinFactNeighborY="16307">
        <dgm:presLayoutVars>
          <dgm:bulletEnabled val="1"/>
        </dgm:presLayoutVars>
      </dgm:prSet>
      <dgm:spPr/>
      <dgm:t>
        <a:bodyPr/>
        <a:lstStyle/>
        <a:p>
          <a:endParaRPr lang="fr-FR"/>
        </a:p>
      </dgm:t>
    </dgm:pt>
    <dgm:pt modelId="{9F8FAE17-D87C-47EF-8B3C-4FC7E8BC9B84}" type="pres">
      <dgm:prSet presAssocID="{09BDA6CB-1585-4B66-8CA6-CC18BD423CD7}" presName="childTextBox" presStyleLbl="fgAccFollowNode1" presStyleIdx="1" presStyleCnt="4" custLinFactNeighborY="15678">
        <dgm:presLayoutVars>
          <dgm:bulletEnabled val="1"/>
        </dgm:presLayoutVars>
      </dgm:prSet>
      <dgm:spPr/>
      <dgm:t>
        <a:bodyPr/>
        <a:lstStyle/>
        <a:p>
          <a:endParaRPr lang="fr-FR"/>
        </a:p>
      </dgm:t>
    </dgm:pt>
    <dgm:pt modelId="{5A734D62-A23C-4DBD-9422-AD1E791ED9D9}" type="pres">
      <dgm:prSet presAssocID="{85429D5A-768E-455D-A6A1-F09676D51626}" presName="sp" presStyleCnt="0"/>
      <dgm:spPr/>
    </dgm:pt>
    <dgm:pt modelId="{84C94C35-BD43-4A41-9FB0-3F481C77AA56}" type="pres">
      <dgm:prSet presAssocID="{2D2F58FC-83DA-483B-B25B-5F944694FD14}" presName="arrowAndChildren" presStyleCnt="0"/>
      <dgm:spPr/>
    </dgm:pt>
    <dgm:pt modelId="{36A5E539-C515-4FB5-BCBD-9F436EC97F4D}" type="pres">
      <dgm:prSet presAssocID="{2D2F58FC-83DA-483B-B25B-5F944694FD14}" presName="parentTextArrow" presStyleLbl="node1" presStyleIdx="0" presStyleCnt="4"/>
      <dgm:spPr/>
      <dgm:t>
        <a:bodyPr/>
        <a:lstStyle/>
        <a:p>
          <a:endParaRPr lang="fr-FR"/>
        </a:p>
      </dgm:t>
    </dgm:pt>
    <dgm:pt modelId="{1B02FC9D-BD8F-4D05-856B-619A1AC9CBF6}" type="pres">
      <dgm:prSet presAssocID="{2D2F58FC-83DA-483B-B25B-5F944694FD14}" presName="arrow" presStyleLbl="node1" presStyleIdx="1" presStyleCnt="4"/>
      <dgm:spPr/>
      <dgm:t>
        <a:bodyPr/>
        <a:lstStyle/>
        <a:p>
          <a:endParaRPr lang="fr-FR"/>
        </a:p>
      </dgm:t>
    </dgm:pt>
    <dgm:pt modelId="{6C8A4B4A-200F-468A-9B55-5855FF0EEA19}" type="pres">
      <dgm:prSet presAssocID="{2D2F58FC-83DA-483B-B25B-5F944694FD14}" presName="descendantArrow" presStyleCnt="0"/>
      <dgm:spPr/>
    </dgm:pt>
    <dgm:pt modelId="{61D7954D-2410-45F0-AEAF-D7698C987B21}" type="pres">
      <dgm:prSet presAssocID="{46A61AB1-7A76-473A-8BF6-48F4FD6D02AA}" presName="childTextArrow" presStyleLbl="fgAccFollowNode1" presStyleIdx="2" presStyleCnt="4">
        <dgm:presLayoutVars>
          <dgm:bulletEnabled val="1"/>
        </dgm:presLayoutVars>
      </dgm:prSet>
      <dgm:spPr/>
      <dgm:t>
        <a:bodyPr/>
        <a:lstStyle/>
        <a:p>
          <a:endParaRPr lang="fr-FR"/>
        </a:p>
      </dgm:t>
    </dgm:pt>
    <dgm:pt modelId="{87323319-4FBA-482F-AD86-BAE7F8414CB0}" type="pres">
      <dgm:prSet presAssocID="{19229CE1-F5AE-4E97-995D-3BFD7F72EC70}" presName="childTextArrow" presStyleLbl="fgAccFollowNode1" presStyleIdx="3" presStyleCnt="4">
        <dgm:presLayoutVars>
          <dgm:bulletEnabled val="1"/>
        </dgm:presLayoutVars>
      </dgm:prSet>
      <dgm:spPr/>
      <dgm:t>
        <a:bodyPr/>
        <a:lstStyle/>
        <a:p>
          <a:endParaRPr lang="fr-FR"/>
        </a:p>
      </dgm:t>
    </dgm:pt>
    <dgm:pt modelId="{2A7206A4-5C0E-42C7-AA1E-1A80D850026E}" type="pres">
      <dgm:prSet presAssocID="{D51417FE-9940-4676-8CB2-6797467E3D79}" presName="sp" presStyleCnt="0"/>
      <dgm:spPr/>
    </dgm:pt>
    <dgm:pt modelId="{E61BB5C0-C861-4AB4-82A6-348923F5A3A1}" type="pres">
      <dgm:prSet presAssocID="{4393F136-EB71-4EA4-BA30-31EEF634C555}" presName="arrowAndChildren" presStyleCnt="0"/>
      <dgm:spPr/>
    </dgm:pt>
    <dgm:pt modelId="{6DF566E0-8724-4933-9276-14029A0EA43B}" type="pres">
      <dgm:prSet presAssocID="{4393F136-EB71-4EA4-BA30-31EEF634C555}" presName="parentTextArrow" presStyleLbl="node1" presStyleIdx="2" presStyleCnt="4" custScaleY="76928"/>
      <dgm:spPr/>
      <dgm:t>
        <a:bodyPr/>
        <a:lstStyle/>
        <a:p>
          <a:endParaRPr lang="fr-FR"/>
        </a:p>
      </dgm:t>
    </dgm:pt>
    <dgm:pt modelId="{176AB76D-4CF6-4406-84ED-15768A8D3C6C}" type="pres">
      <dgm:prSet presAssocID="{AF53347C-23CC-4CBD-B915-8EFD1C4AF100}" presName="sp" presStyleCnt="0"/>
      <dgm:spPr/>
    </dgm:pt>
    <dgm:pt modelId="{C5E29FC5-514C-4D90-BF62-7792C5E1714B}" type="pres">
      <dgm:prSet presAssocID="{81215F01-A5D8-46E4-A6EA-FCACCACB99DE}" presName="arrowAndChildren" presStyleCnt="0"/>
      <dgm:spPr/>
    </dgm:pt>
    <dgm:pt modelId="{D1984B5E-C17F-4673-97B7-9E6620C0146B}" type="pres">
      <dgm:prSet presAssocID="{81215F01-A5D8-46E4-A6EA-FCACCACB99DE}" presName="parentTextArrow" presStyleLbl="node1" presStyleIdx="3" presStyleCnt="4"/>
      <dgm:spPr/>
      <dgm:t>
        <a:bodyPr/>
        <a:lstStyle/>
        <a:p>
          <a:endParaRPr lang="fr-FR"/>
        </a:p>
      </dgm:t>
    </dgm:pt>
  </dgm:ptLst>
  <dgm:cxnLst>
    <dgm:cxn modelId="{D1E56914-C311-4CBA-B453-7E0B1D120186}" type="presOf" srcId="{2D2F58FC-83DA-483B-B25B-5F944694FD14}" destId="{36A5E539-C515-4FB5-BCBD-9F436EC97F4D}" srcOrd="0" destOrd="0" presId="urn:microsoft.com/office/officeart/2005/8/layout/process4"/>
    <dgm:cxn modelId="{95A0EB77-7FDE-45DF-AE71-A608A32C7926}" srcId="{C1D7EF41-9FF8-4479-AFD6-1171797017AC}" destId="{09BDA6CB-1585-4B66-8CA6-CC18BD423CD7}" srcOrd="1" destOrd="0" parTransId="{524FD0AA-6685-4A84-9637-052C66971887}" sibTransId="{2B0D105C-F1F4-4932-9EE9-D18CCC3563D0}"/>
    <dgm:cxn modelId="{6FE87AF8-2171-45E0-98B3-5427625BE9D5}" type="presOf" srcId="{09BDA6CB-1585-4B66-8CA6-CC18BD423CD7}" destId="{9F8FAE17-D87C-47EF-8B3C-4FC7E8BC9B84}" srcOrd="0" destOrd="0" presId="urn:microsoft.com/office/officeart/2005/8/layout/process4"/>
    <dgm:cxn modelId="{8164B6E2-BA36-4850-A24C-CFBB34D7AC86}" srcId="{2306C0D6-53A8-4540-A6B8-39B843197553}" destId="{C1D7EF41-9FF8-4479-AFD6-1171797017AC}" srcOrd="3" destOrd="0" parTransId="{3CB1B7F5-AD8E-4A3C-8795-191F3214E896}" sibTransId="{A2495075-3941-4C71-AF78-E24DDE11EB85}"/>
    <dgm:cxn modelId="{D0E72C91-1198-4909-9445-46F2B3C99D7E}" type="presOf" srcId="{81215F01-A5D8-46E4-A6EA-FCACCACB99DE}" destId="{D1984B5E-C17F-4673-97B7-9E6620C0146B}" srcOrd="0" destOrd="0" presId="urn:microsoft.com/office/officeart/2005/8/layout/process4"/>
    <dgm:cxn modelId="{0027AF71-0D6A-4719-A312-7EF1F8BC2142}" type="presOf" srcId="{B7B71E50-236E-44D8-BFAA-AFE9C9890485}" destId="{7E50B603-AD93-460F-B699-20F31BCCAB73}" srcOrd="0" destOrd="0" presId="urn:microsoft.com/office/officeart/2005/8/layout/process4"/>
    <dgm:cxn modelId="{DD8FD1A0-741B-47DC-AD32-A85E2475584E}" srcId="{2D2F58FC-83DA-483B-B25B-5F944694FD14}" destId="{46A61AB1-7A76-473A-8BF6-48F4FD6D02AA}" srcOrd="0" destOrd="0" parTransId="{582F70CB-1776-49E4-B886-B6DEEB15493C}" sibTransId="{6E4C9B73-798A-4FFE-A918-69FE0EDA061E}"/>
    <dgm:cxn modelId="{58065D6C-62E2-4670-AABD-C7DFFAB9B73A}" srcId="{2D2F58FC-83DA-483B-B25B-5F944694FD14}" destId="{19229CE1-F5AE-4E97-995D-3BFD7F72EC70}" srcOrd="1" destOrd="0" parTransId="{725F23A8-DD59-4690-9524-E3B6A45DF9C9}" sibTransId="{78AE440C-458F-4AF1-A596-CD3058661287}"/>
    <dgm:cxn modelId="{159CD06F-3A64-4AC8-83A6-3770CE5160C3}" type="presOf" srcId="{4393F136-EB71-4EA4-BA30-31EEF634C555}" destId="{6DF566E0-8724-4933-9276-14029A0EA43B}" srcOrd="0" destOrd="0" presId="urn:microsoft.com/office/officeart/2005/8/layout/process4"/>
    <dgm:cxn modelId="{928F20A7-9FA0-46CC-AE11-22442098DA61}" srcId="{2306C0D6-53A8-4540-A6B8-39B843197553}" destId="{2D2F58FC-83DA-483B-B25B-5F944694FD14}" srcOrd="2" destOrd="0" parTransId="{2EBB4D82-0CD6-4528-A5DE-CA7FAF0212A0}" sibTransId="{85429D5A-768E-455D-A6A1-F09676D51626}"/>
    <dgm:cxn modelId="{F07A1176-D989-4837-83C2-608CC431C83E}" type="presOf" srcId="{C1D7EF41-9FF8-4479-AFD6-1171797017AC}" destId="{33617D37-7F55-4737-A8F5-7BAAF28DF650}" srcOrd="0" destOrd="0" presId="urn:microsoft.com/office/officeart/2005/8/layout/process4"/>
    <dgm:cxn modelId="{03004C77-DF15-41BF-99A3-9CC61FD85E6F}" type="presOf" srcId="{46A61AB1-7A76-473A-8BF6-48F4FD6D02AA}" destId="{61D7954D-2410-45F0-AEAF-D7698C987B21}" srcOrd="0" destOrd="0" presId="urn:microsoft.com/office/officeart/2005/8/layout/process4"/>
    <dgm:cxn modelId="{9E0AA1C8-833A-491D-9467-A2BA1B84383C}" type="presOf" srcId="{C1D7EF41-9FF8-4479-AFD6-1171797017AC}" destId="{7EF2DEF3-9FF4-4BA1-9913-F73F6222803F}" srcOrd="1" destOrd="0" presId="urn:microsoft.com/office/officeart/2005/8/layout/process4"/>
    <dgm:cxn modelId="{F6C8906F-162B-4FD3-AC70-91ABD36E2730}" srcId="{C1D7EF41-9FF8-4479-AFD6-1171797017AC}" destId="{B7B71E50-236E-44D8-BFAA-AFE9C9890485}" srcOrd="0" destOrd="0" parTransId="{C3FA2601-7362-4090-A94B-C93FE7C7881E}" sibTransId="{ECAF7469-7378-487D-AAB5-8FA366B1E992}"/>
    <dgm:cxn modelId="{5482912B-E7CD-4071-8E8E-AC2D6E8BA78A}" srcId="{2306C0D6-53A8-4540-A6B8-39B843197553}" destId="{4393F136-EB71-4EA4-BA30-31EEF634C555}" srcOrd="1" destOrd="0" parTransId="{3894A694-0305-4DD3-84CB-76E6BEDACE75}" sibTransId="{D51417FE-9940-4676-8CB2-6797467E3D79}"/>
    <dgm:cxn modelId="{13393FAC-372A-476E-B729-569CDA7E0BAC}" type="presOf" srcId="{19229CE1-F5AE-4E97-995D-3BFD7F72EC70}" destId="{87323319-4FBA-482F-AD86-BAE7F8414CB0}" srcOrd="0" destOrd="0" presId="urn:microsoft.com/office/officeart/2005/8/layout/process4"/>
    <dgm:cxn modelId="{03AF8133-F577-4E61-B829-C718B7B5760F}" type="presOf" srcId="{2306C0D6-53A8-4540-A6B8-39B843197553}" destId="{9F6F2BA5-99E3-46F5-BBDA-781D43D4042E}" srcOrd="0" destOrd="0" presId="urn:microsoft.com/office/officeart/2005/8/layout/process4"/>
    <dgm:cxn modelId="{4C905398-DD61-4A80-8F97-A8B737C231C9}" srcId="{2306C0D6-53A8-4540-A6B8-39B843197553}" destId="{81215F01-A5D8-46E4-A6EA-FCACCACB99DE}" srcOrd="0" destOrd="0" parTransId="{34543895-3BFF-4A45-832E-8FEB2406E707}" sibTransId="{AF53347C-23CC-4CBD-B915-8EFD1C4AF100}"/>
    <dgm:cxn modelId="{5D4C1FF3-7629-4E7B-A10F-ECA72A0CC81B}" type="presOf" srcId="{2D2F58FC-83DA-483B-B25B-5F944694FD14}" destId="{1B02FC9D-BD8F-4D05-856B-619A1AC9CBF6}" srcOrd="1" destOrd="0" presId="urn:microsoft.com/office/officeart/2005/8/layout/process4"/>
    <dgm:cxn modelId="{9A9E3C78-0C56-46BD-8F67-26E5F1C885D9}" type="presParOf" srcId="{9F6F2BA5-99E3-46F5-BBDA-781D43D4042E}" destId="{DE385901-AEA0-4AF8-9D81-3683E1957EB7}" srcOrd="0" destOrd="0" presId="urn:microsoft.com/office/officeart/2005/8/layout/process4"/>
    <dgm:cxn modelId="{23DB9CE6-C3EC-4ACA-A34D-410FC7B46270}" type="presParOf" srcId="{DE385901-AEA0-4AF8-9D81-3683E1957EB7}" destId="{33617D37-7F55-4737-A8F5-7BAAF28DF650}" srcOrd="0" destOrd="0" presId="urn:microsoft.com/office/officeart/2005/8/layout/process4"/>
    <dgm:cxn modelId="{AEA192A0-F621-4E44-8931-0004C5DC38F0}" type="presParOf" srcId="{DE385901-AEA0-4AF8-9D81-3683E1957EB7}" destId="{7EF2DEF3-9FF4-4BA1-9913-F73F6222803F}" srcOrd="1" destOrd="0" presId="urn:microsoft.com/office/officeart/2005/8/layout/process4"/>
    <dgm:cxn modelId="{68445C14-B22E-463D-95B5-D92B4D3D3E34}" type="presParOf" srcId="{DE385901-AEA0-4AF8-9D81-3683E1957EB7}" destId="{B4C31F2D-C064-447D-A4EF-82340C273E04}" srcOrd="2" destOrd="0" presId="urn:microsoft.com/office/officeart/2005/8/layout/process4"/>
    <dgm:cxn modelId="{5D494E04-A4C1-423A-BC83-F0A8F92521D6}" type="presParOf" srcId="{B4C31F2D-C064-447D-A4EF-82340C273E04}" destId="{7E50B603-AD93-460F-B699-20F31BCCAB73}" srcOrd="0" destOrd="0" presId="urn:microsoft.com/office/officeart/2005/8/layout/process4"/>
    <dgm:cxn modelId="{F99DF065-B6C5-4B42-B354-F85AE8F325A2}" type="presParOf" srcId="{B4C31F2D-C064-447D-A4EF-82340C273E04}" destId="{9F8FAE17-D87C-47EF-8B3C-4FC7E8BC9B84}" srcOrd="1" destOrd="0" presId="urn:microsoft.com/office/officeart/2005/8/layout/process4"/>
    <dgm:cxn modelId="{AEF3F889-513B-4A6A-8517-F654AC1B04CD}" type="presParOf" srcId="{9F6F2BA5-99E3-46F5-BBDA-781D43D4042E}" destId="{5A734D62-A23C-4DBD-9422-AD1E791ED9D9}" srcOrd="1" destOrd="0" presId="urn:microsoft.com/office/officeart/2005/8/layout/process4"/>
    <dgm:cxn modelId="{6E243ACE-0473-493E-8786-2883CFF95D7F}" type="presParOf" srcId="{9F6F2BA5-99E3-46F5-BBDA-781D43D4042E}" destId="{84C94C35-BD43-4A41-9FB0-3F481C77AA56}" srcOrd="2" destOrd="0" presId="urn:microsoft.com/office/officeart/2005/8/layout/process4"/>
    <dgm:cxn modelId="{70D9A042-9AA8-410D-A619-1D5F1F3FF06F}" type="presParOf" srcId="{84C94C35-BD43-4A41-9FB0-3F481C77AA56}" destId="{36A5E539-C515-4FB5-BCBD-9F436EC97F4D}" srcOrd="0" destOrd="0" presId="urn:microsoft.com/office/officeart/2005/8/layout/process4"/>
    <dgm:cxn modelId="{78E12B25-652E-47B6-BDBD-D26789EA65C1}" type="presParOf" srcId="{84C94C35-BD43-4A41-9FB0-3F481C77AA56}" destId="{1B02FC9D-BD8F-4D05-856B-619A1AC9CBF6}" srcOrd="1" destOrd="0" presId="urn:microsoft.com/office/officeart/2005/8/layout/process4"/>
    <dgm:cxn modelId="{6F911AA1-43E5-4FD6-BE49-14A080AE7364}" type="presParOf" srcId="{84C94C35-BD43-4A41-9FB0-3F481C77AA56}" destId="{6C8A4B4A-200F-468A-9B55-5855FF0EEA19}" srcOrd="2" destOrd="0" presId="urn:microsoft.com/office/officeart/2005/8/layout/process4"/>
    <dgm:cxn modelId="{61A283EF-82F6-4AE2-AC5F-AA11BE597DEC}" type="presParOf" srcId="{6C8A4B4A-200F-468A-9B55-5855FF0EEA19}" destId="{61D7954D-2410-45F0-AEAF-D7698C987B21}" srcOrd="0" destOrd="0" presId="urn:microsoft.com/office/officeart/2005/8/layout/process4"/>
    <dgm:cxn modelId="{26514526-6660-4234-BD39-45778CE0F367}" type="presParOf" srcId="{6C8A4B4A-200F-468A-9B55-5855FF0EEA19}" destId="{87323319-4FBA-482F-AD86-BAE7F8414CB0}" srcOrd="1" destOrd="0" presId="urn:microsoft.com/office/officeart/2005/8/layout/process4"/>
    <dgm:cxn modelId="{D8A0DC9A-7762-43EE-A99F-BF285FACD0BA}" type="presParOf" srcId="{9F6F2BA5-99E3-46F5-BBDA-781D43D4042E}" destId="{2A7206A4-5C0E-42C7-AA1E-1A80D850026E}" srcOrd="3" destOrd="0" presId="urn:microsoft.com/office/officeart/2005/8/layout/process4"/>
    <dgm:cxn modelId="{29E66A11-6ACE-44BB-9A96-E7117D3057C0}" type="presParOf" srcId="{9F6F2BA5-99E3-46F5-BBDA-781D43D4042E}" destId="{E61BB5C0-C861-4AB4-82A6-348923F5A3A1}" srcOrd="4" destOrd="0" presId="urn:microsoft.com/office/officeart/2005/8/layout/process4"/>
    <dgm:cxn modelId="{D01BAE05-BB47-4496-AAA6-850087002963}" type="presParOf" srcId="{E61BB5C0-C861-4AB4-82A6-348923F5A3A1}" destId="{6DF566E0-8724-4933-9276-14029A0EA43B}" srcOrd="0" destOrd="0" presId="urn:microsoft.com/office/officeart/2005/8/layout/process4"/>
    <dgm:cxn modelId="{85F4499A-8C25-4047-80E8-35EA3D8FFFD1}" type="presParOf" srcId="{9F6F2BA5-99E3-46F5-BBDA-781D43D4042E}" destId="{176AB76D-4CF6-4406-84ED-15768A8D3C6C}" srcOrd="5" destOrd="0" presId="urn:microsoft.com/office/officeart/2005/8/layout/process4"/>
    <dgm:cxn modelId="{108A6BB9-D77B-44F8-A84D-FCE5C22DB5E7}" type="presParOf" srcId="{9F6F2BA5-99E3-46F5-BBDA-781D43D4042E}" destId="{C5E29FC5-514C-4D90-BF62-7792C5E1714B}" srcOrd="6" destOrd="0" presId="urn:microsoft.com/office/officeart/2005/8/layout/process4"/>
    <dgm:cxn modelId="{ECB313ED-1EAE-4656-ABD5-11E82A4A60C6}" type="presParOf" srcId="{C5E29FC5-514C-4D90-BF62-7792C5E1714B}" destId="{D1984B5E-C17F-4673-97B7-9E6620C0146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gn="ctr">
            <a:lnSpc>
              <a:spcPct val="100000"/>
            </a:lnSpc>
            <a:spcAft>
              <a:spcPts val="0"/>
            </a:spcAft>
          </a:pPr>
          <a:r>
            <a:rPr lang="fr-FR" sz="3200" dirty="0" smtClean="0">
              <a:latin typeface="Industria" pitchFamily="2" charset="0"/>
            </a:rPr>
            <a:t>Métiers de la chaudronnerie et de la métallerie</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9533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6FAE21B0-2516-4B7F-AF50-18E777033A75}" type="presOf" srcId="{BCF4C905-28D7-4793-9087-996D38B02EDF}" destId="{D5ED8B6B-9684-4AA3-9F76-5147CC2969DD}" srcOrd="0" destOrd="0" presId="urn:microsoft.com/office/officeart/2008/layout/VerticalCurvedList"/>
    <dgm:cxn modelId="{CEB5B126-658A-40B0-B605-41C30BB8FE33}" type="presOf" srcId="{9D0E0D28-FB6C-4846-BE0F-A106248DC9EF}" destId="{4DD1928D-847A-4EFC-AEBB-FFEBE407BB2D}"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0447DC0D-DD79-4F08-883F-A99D99CAA97A}" type="presOf" srcId="{2A653B82-450D-470B-808C-A766FF4A9531}" destId="{5F3B6066-BED5-47D3-97E9-724897829D95}" srcOrd="0" destOrd="0" presId="urn:microsoft.com/office/officeart/2008/layout/VerticalCurvedList"/>
    <dgm:cxn modelId="{A12C4DD0-5343-4EDD-958F-CC4094A9121A}" type="presParOf" srcId="{4DD1928D-847A-4EFC-AEBB-FFEBE407BB2D}" destId="{D801118D-9D02-4590-B6B8-9B887FA5F938}" srcOrd="0" destOrd="0" presId="urn:microsoft.com/office/officeart/2008/layout/VerticalCurvedList"/>
    <dgm:cxn modelId="{5B165F75-7771-4F66-BC91-502EDB5B0A39}" type="presParOf" srcId="{D801118D-9D02-4590-B6B8-9B887FA5F938}" destId="{4CEBD15B-BFCE-40C4-BA9A-67C0F53B881F}" srcOrd="0" destOrd="0" presId="urn:microsoft.com/office/officeart/2008/layout/VerticalCurvedList"/>
    <dgm:cxn modelId="{4F3A42ED-C72A-4EFE-8A8F-08D3B76B52E7}" type="presParOf" srcId="{4CEBD15B-BFCE-40C4-BA9A-67C0F53B881F}" destId="{FDBDEBDC-D288-4F69-8D3C-995984E05B52}" srcOrd="0" destOrd="0" presId="urn:microsoft.com/office/officeart/2008/layout/VerticalCurvedList"/>
    <dgm:cxn modelId="{B43C2782-0ECE-408C-BFBD-491BEB3B38BD}" type="presParOf" srcId="{4CEBD15B-BFCE-40C4-BA9A-67C0F53B881F}" destId="{D5ED8B6B-9684-4AA3-9F76-5147CC2969DD}" srcOrd="1" destOrd="0" presId="urn:microsoft.com/office/officeart/2008/layout/VerticalCurvedList"/>
    <dgm:cxn modelId="{40667117-A485-42FD-86D3-10B5F180D02F}" type="presParOf" srcId="{4CEBD15B-BFCE-40C4-BA9A-67C0F53B881F}" destId="{577A2AB1-F58D-480B-B19B-7428BCA61D71}" srcOrd="2" destOrd="0" presId="urn:microsoft.com/office/officeart/2008/layout/VerticalCurvedList"/>
    <dgm:cxn modelId="{77261839-CBFD-4A99-9B96-0AF86E6BDB76}" type="presParOf" srcId="{4CEBD15B-BFCE-40C4-BA9A-67C0F53B881F}" destId="{F787E7DA-74E9-4527-A6DB-9502E6823F04}" srcOrd="3" destOrd="0" presId="urn:microsoft.com/office/officeart/2008/layout/VerticalCurvedList"/>
    <dgm:cxn modelId="{1B3A40F2-03B7-41B5-B72D-B39199689B52}" type="presParOf" srcId="{D801118D-9D02-4590-B6B8-9B887FA5F938}" destId="{5F3B6066-BED5-47D3-97E9-724897829D95}" srcOrd="1" destOrd="0" presId="urn:microsoft.com/office/officeart/2008/layout/VerticalCurvedList"/>
    <dgm:cxn modelId="{DF19838E-1575-43A7-AAD1-A9B7899E6C3D}" type="presParOf" srcId="{D801118D-9D02-4590-B6B8-9B887FA5F938}" destId="{F804BCBA-B72F-4D24-A5A4-09B486258E18}" srcOrd="2" destOrd="0" presId="urn:microsoft.com/office/officeart/2008/layout/VerticalCurvedList"/>
    <dgm:cxn modelId="{69D7F0FD-403D-41A7-813C-9D0373FA0A11}"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nSpc>
              <a:spcPct val="100000"/>
            </a:lnSpc>
            <a:spcAft>
              <a:spcPts val="0"/>
            </a:spcAft>
          </a:pPr>
          <a:r>
            <a:rPr lang="fr-FR" sz="3200" dirty="0" smtClean="0">
              <a:latin typeface="Industria" pitchFamily="2" charset="0"/>
            </a:rPr>
            <a:t>Pilotage de ligne de production</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t>
        <a:bodyPr/>
        <a:lstStyle/>
        <a:p>
          <a:endParaRPr lang="fr-FR"/>
        </a:p>
      </dgm:t>
    </dgm:pt>
    <dgm:pt modelId="{4CEBD15B-BFCE-40C4-BA9A-67C0F53B881F}" type="pres">
      <dgm:prSet presAssocID="{9D0E0D28-FB6C-4846-BE0F-A106248DC9EF}" presName="cycle" presStyleCnt="0"/>
      <dgm:spPr/>
      <dgm:t>
        <a:bodyPr/>
        <a:lstStyle/>
        <a:p>
          <a:endParaRPr lang="fr-FR"/>
        </a:p>
      </dgm:t>
    </dgm:pt>
    <dgm:pt modelId="{FDBDEBDC-D288-4F69-8D3C-995984E05B52}" type="pres">
      <dgm:prSet presAssocID="{9D0E0D28-FB6C-4846-BE0F-A106248DC9EF}" presName="srcNode" presStyleLbl="node1" presStyleIdx="0" presStyleCnt="1"/>
      <dgm:spPr/>
      <dgm:t>
        <a:bodyPr/>
        <a:lstStyle/>
        <a:p>
          <a:endParaRPr lang="fr-FR"/>
        </a:p>
      </dgm:t>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t>
        <a:bodyPr/>
        <a:lstStyle/>
        <a:p>
          <a:endParaRPr lang="fr-FR"/>
        </a:p>
      </dgm:t>
    </dgm:pt>
    <dgm:pt modelId="{F787E7DA-74E9-4527-A6DB-9502E6823F04}" type="pres">
      <dgm:prSet presAssocID="{9D0E0D28-FB6C-4846-BE0F-A106248DC9EF}" presName="dstNode" presStyleLbl="node1" presStyleIdx="0" presStyleCnt="1"/>
      <dgm:spPr/>
      <dgm:t>
        <a:bodyPr/>
        <a:lstStyle/>
        <a:p>
          <a:endParaRPr lang="fr-FR"/>
        </a:p>
      </dgm:t>
    </dgm:pt>
    <dgm:pt modelId="{5F3B6066-BED5-47D3-97E9-724897829D95}" type="pres">
      <dgm:prSet presAssocID="{2A653B82-450D-470B-808C-A766FF4A9531}" presName="text_1" presStyleLbl="node1" presStyleIdx="0" presStyleCnt="1" custScaleY="174271"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t>
        <a:bodyPr/>
        <a:lstStyle/>
        <a:p>
          <a:endParaRPr lang="fr-FR"/>
        </a:p>
      </dgm:t>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46CCCA18-B85D-49BF-9746-F1F2403313C6}" type="presOf" srcId="{9D0E0D28-FB6C-4846-BE0F-A106248DC9EF}" destId="{4DD1928D-847A-4EFC-AEBB-FFEBE407BB2D}" srcOrd="0" destOrd="0" presId="urn:microsoft.com/office/officeart/2008/layout/VerticalCurvedList"/>
    <dgm:cxn modelId="{E83DC82B-2BE6-4443-9C8C-4D4F2E886BCB}" type="presOf" srcId="{BCF4C905-28D7-4793-9087-996D38B02EDF}" destId="{D5ED8B6B-9684-4AA3-9F76-5147CC2969DD}" srcOrd="0" destOrd="0" presId="urn:microsoft.com/office/officeart/2008/layout/VerticalCurvedList"/>
    <dgm:cxn modelId="{DBDFD629-5757-4709-BA4C-8DE450180007}" type="presOf" srcId="{2A653B82-450D-470B-808C-A766FF4A9531}" destId="{5F3B6066-BED5-47D3-97E9-724897829D95}"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2A538575-2C33-420B-BF64-675D280F850E}" type="presParOf" srcId="{4DD1928D-847A-4EFC-AEBB-FFEBE407BB2D}" destId="{D801118D-9D02-4590-B6B8-9B887FA5F938}" srcOrd="0" destOrd="0" presId="urn:microsoft.com/office/officeart/2008/layout/VerticalCurvedList"/>
    <dgm:cxn modelId="{B035D6D8-B9CD-44F8-BB72-8F97F43AAF2D}" type="presParOf" srcId="{D801118D-9D02-4590-B6B8-9B887FA5F938}" destId="{4CEBD15B-BFCE-40C4-BA9A-67C0F53B881F}" srcOrd="0" destOrd="0" presId="urn:microsoft.com/office/officeart/2008/layout/VerticalCurvedList"/>
    <dgm:cxn modelId="{1A5838DB-99C0-4386-B5A7-2A90240B3FCF}" type="presParOf" srcId="{4CEBD15B-BFCE-40C4-BA9A-67C0F53B881F}" destId="{FDBDEBDC-D288-4F69-8D3C-995984E05B52}" srcOrd="0" destOrd="0" presId="urn:microsoft.com/office/officeart/2008/layout/VerticalCurvedList"/>
    <dgm:cxn modelId="{B2F7CE91-5A3F-471A-911F-3082469569DF}" type="presParOf" srcId="{4CEBD15B-BFCE-40C4-BA9A-67C0F53B881F}" destId="{D5ED8B6B-9684-4AA3-9F76-5147CC2969DD}" srcOrd="1" destOrd="0" presId="urn:microsoft.com/office/officeart/2008/layout/VerticalCurvedList"/>
    <dgm:cxn modelId="{8A96516F-32F4-49B4-9770-BA492C6AB8A9}" type="presParOf" srcId="{4CEBD15B-BFCE-40C4-BA9A-67C0F53B881F}" destId="{577A2AB1-F58D-480B-B19B-7428BCA61D71}" srcOrd="2" destOrd="0" presId="urn:microsoft.com/office/officeart/2008/layout/VerticalCurvedList"/>
    <dgm:cxn modelId="{FA3E0301-8F43-4F39-8CB9-653F9D13CFD9}" type="presParOf" srcId="{4CEBD15B-BFCE-40C4-BA9A-67C0F53B881F}" destId="{F787E7DA-74E9-4527-A6DB-9502E6823F04}" srcOrd="3" destOrd="0" presId="urn:microsoft.com/office/officeart/2008/layout/VerticalCurvedList"/>
    <dgm:cxn modelId="{22698B00-B88E-4DC1-A147-038C0417DDD9}" type="presParOf" srcId="{D801118D-9D02-4590-B6B8-9B887FA5F938}" destId="{5F3B6066-BED5-47D3-97E9-724897829D95}" srcOrd="1" destOrd="0" presId="urn:microsoft.com/office/officeart/2008/layout/VerticalCurvedList"/>
    <dgm:cxn modelId="{B9EE6840-3D50-4AF4-A03F-81DF4257F141}" type="presParOf" srcId="{D801118D-9D02-4590-B6B8-9B887FA5F938}" destId="{F804BCBA-B72F-4D24-A5A4-09B486258E18}" srcOrd="2" destOrd="0" presId="urn:microsoft.com/office/officeart/2008/layout/VerticalCurvedList"/>
    <dgm:cxn modelId="{15136BA5-26D8-4D12-A7FF-39447CC7F194}"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7372711C-DE1C-4047-B8A2-1FCD07A8D17F}">
      <dgm:prSet phldrT="[Texte]" custT="1"/>
      <dgm:spPr/>
      <dgm:t>
        <a:bodyPr/>
        <a:lstStyle/>
        <a:p>
          <a:r>
            <a:rPr lang="fr-FR" sz="3200" dirty="0" smtClean="0">
              <a:latin typeface="Industria" pitchFamily="2" charset="0"/>
            </a:rPr>
            <a:t>Métiers de la logistique</a:t>
          </a:r>
          <a:endParaRPr lang="fr-FR" sz="3200" dirty="0">
            <a:latin typeface="Industria" pitchFamily="2" charset="0"/>
          </a:endParaRPr>
        </a:p>
      </dgm:t>
      <dgm:extLst/>
    </dgm:pt>
    <dgm:pt modelId="{7835C0E7-0EBD-44C7-98EE-5C6FE5E84855}" type="parTrans" cxnId="{FCE2F22B-F6DF-40FD-B589-F62494E8BC9F}">
      <dgm:prSet/>
      <dgm:spPr/>
      <dgm:t>
        <a:bodyPr/>
        <a:lstStyle/>
        <a:p>
          <a:endParaRPr lang="fr-FR" sz="3200">
            <a:latin typeface="Industria" pitchFamily="2" charset="0"/>
          </a:endParaRPr>
        </a:p>
      </dgm:t>
    </dgm:pt>
    <dgm:pt modelId="{533806CB-C61C-4A53-B4E5-B79674876F3E}" type="sibTrans" cxnId="{FCE2F22B-F6DF-40FD-B589-F62494E8BC9F}">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63CD3050-13BC-4E76-A73C-AE3E3C9A939F}" type="pres">
      <dgm:prSet presAssocID="{7372711C-DE1C-4047-B8A2-1FCD07A8D17F}" presName="text_1" presStyleLbl="node1" presStyleIdx="0" presStyleCnt="1">
        <dgm:presLayoutVars>
          <dgm:bulletEnabled val="1"/>
        </dgm:presLayoutVars>
      </dgm:prSet>
      <dgm:spPr/>
      <dgm:t>
        <a:bodyPr/>
        <a:lstStyle/>
        <a:p>
          <a:endParaRPr lang="fr-FR"/>
        </a:p>
      </dgm:t>
    </dgm:pt>
    <dgm:pt modelId="{C1963288-3926-49FE-9537-F17EAE9B45BE}" type="pres">
      <dgm:prSet presAssocID="{7372711C-DE1C-4047-B8A2-1FCD07A8D17F}" presName="accent_1" presStyleCnt="0"/>
      <dgm:spPr/>
    </dgm:pt>
    <dgm:pt modelId="{B958C2AB-9D51-4E75-9E44-ADA97B238CCE}" type="pres">
      <dgm:prSet presAssocID="{7372711C-DE1C-4047-B8A2-1FCD07A8D17F}"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9471A641-0C3D-4063-88E8-23842B82092F}" type="presOf" srcId="{9D0E0D28-FB6C-4846-BE0F-A106248DC9EF}" destId="{4DD1928D-847A-4EFC-AEBB-FFEBE407BB2D}" srcOrd="0" destOrd="0" presId="urn:microsoft.com/office/officeart/2008/layout/VerticalCurvedList"/>
    <dgm:cxn modelId="{FC2FC30D-CB2D-44FE-921D-5934E1F2FA4D}" type="presOf" srcId="{533806CB-C61C-4A53-B4E5-B79674876F3E}" destId="{D5ED8B6B-9684-4AA3-9F76-5147CC2969DD}" srcOrd="0" destOrd="0" presId="urn:microsoft.com/office/officeart/2008/layout/VerticalCurvedList"/>
    <dgm:cxn modelId="{4FF64876-9ABD-4A3D-817F-78B2A4BC7E00}" type="presOf" srcId="{7372711C-DE1C-4047-B8A2-1FCD07A8D17F}" destId="{63CD3050-13BC-4E76-A73C-AE3E3C9A939F}" srcOrd="0" destOrd="0" presId="urn:microsoft.com/office/officeart/2008/layout/VerticalCurvedList"/>
    <dgm:cxn modelId="{FCE2F22B-F6DF-40FD-B589-F62494E8BC9F}" srcId="{9D0E0D28-FB6C-4846-BE0F-A106248DC9EF}" destId="{7372711C-DE1C-4047-B8A2-1FCD07A8D17F}" srcOrd="0" destOrd="0" parTransId="{7835C0E7-0EBD-44C7-98EE-5C6FE5E84855}" sibTransId="{533806CB-C61C-4A53-B4E5-B79674876F3E}"/>
    <dgm:cxn modelId="{1228C3D8-574A-41F8-AD0C-C3178BD88B78}" type="presParOf" srcId="{4DD1928D-847A-4EFC-AEBB-FFEBE407BB2D}" destId="{D801118D-9D02-4590-B6B8-9B887FA5F938}" srcOrd="0" destOrd="0" presId="urn:microsoft.com/office/officeart/2008/layout/VerticalCurvedList"/>
    <dgm:cxn modelId="{1FBA1F31-8FCF-44C6-B402-F61CE92007C0}" type="presParOf" srcId="{D801118D-9D02-4590-B6B8-9B887FA5F938}" destId="{4CEBD15B-BFCE-40C4-BA9A-67C0F53B881F}" srcOrd="0" destOrd="0" presId="urn:microsoft.com/office/officeart/2008/layout/VerticalCurvedList"/>
    <dgm:cxn modelId="{CD50CE1F-4101-4FBC-904B-14E6817D168C}" type="presParOf" srcId="{4CEBD15B-BFCE-40C4-BA9A-67C0F53B881F}" destId="{FDBDEBDC-D288-4F69-8D3C-995984E05B52}" srcOrd="0" destOrd="0" presId="urn:microsoft.com/office/officeart/2008/layout/VerticalCurvedList"/>
    <dgm:cxn modelId="{0E3F8347-C071-4603-A197-B390FC8574AE}" type="presParOf" srcId="{4CEBD15B-BFCE-40C4-BA9A-67C0F53B881F}" destId="{D5ED8B6B-9684-4AA3-9F76-5147CC2969DD}" srcOrd="1" destOrd="0" presId="urn:microsoft.com/office/officeart/2008/layout/VerticalCurvedList"/>
    <dgm:cxn modelId="{E3143A62-3B73-48D5-8AD4-0CAF72650665}" type="presParOf" srcId="{4CEBD15B-BFCE-40C4-BA9A-67C0F53B881F}" destId="{577A2AB1-F58D-480B-B19B-7428BCA61D71}" srcOrd="2" destOrd="0" presId="urn:microsoft.com/office/officeart/2008/layout/VerticalCurvedList"/>
    <dgm:cxn modelId="{1D671E47-5D3D-4CDF-9F4D-204443960D19}" type="presParOf" srcId="{4CEBD15B-BFCE-40C4-BA9A-67C0F53B881F}" destId="{F787E7DA-74E9-4527-A6DB-9502E6823F04}" srcOrd="3" destOrd="0" presId="urn:microsoft.com/office/officeart/2008/layout/VerticalCurvedList"/>
    <dgm:cxn modelId="{74AB0835-AD22-41C6-9AD3-1D7BC70B47B8}" type="presParOf" srcId="{D801118D-9D02-4590-B6B8-9B887FA5F938}" destId="{63CD3050-13BC-4E76-A73C-AE3E3C9A939F}" srcOrd="1" destOrd="0" presId="urn:microsoft.com/office/officeart/2008/layout/VerticalCurvedList"/>
    <dgm:cxn modelId="{58DC6BAD-8D10-4FB3-BB0B-170160FFA3D2}" type="presParOf" srcId="{D801118D-9D02-4590-B6B8-9B887FA5F938}" destId="{C1963288-3926-49FE-9537-F17EAE9B45BE}" srcOrd="2" destOrd="0" presId="urn:microsoft.com/office/officeart/2008/layout/VerticalCurvedList"/>
    <dgm:cxn modelId="{71308ECD-AED2-4370-8620-7102FDD4E7D3}" type="presParOf" srcId="{C1963288-3926-49FE-9537-F17EAE9B45BE}" destId="{B958C2AB-9D51-4E75-9E44-ADA97B238CC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C6889F3E-AD5E-4358-9AD0-6027DB6CC7ED}">
      <dgm:prSet phldrT="[Texte]" custT="1"/>
      <dgm:spPr/>
      <dgm:t>
        <a:bodyPr/>
        <a:lstStyle/>
        <a:p>
          <a:r>
            <a:rPr lang="fr-FR" sz="3200" dirty="0" smtClean="0">
              <a:latin typeface="Industria" pitchFamily="2" charset="0"/>
            </a:rPr>
            <a:t>Métiers de la gestion et de l’administration</a:t>
          </a:r>
          <a:endParaRPr lang="fr-FR" sz="3200" dirty="0">
            <a:latin typeface="Industria" pitchFamily="2" charset="0"/>
          </a:endParaRPr>
        </a:p>
      </dgm:t>
      <dgm:extLst/>
    </dgm:pt>
    <dgm:pt modelId="{D07AB182-88B3-4427-BE84-B6961FD3FF8A}" type="parTrans" cxnId="{D964E2EF-E39D-4F56-B974-963B3A368FA9}">
      <dgm:prSet/>
      <dgm:spPr/>
      <dgm:t>
        <a:bodyPr/>
        <a:lstStyle/>
        <a:p>
          <a:endParaRPr lang="fr-FR" sz="3200">
            <a:latin typeface="Industria" pitchFamily="2" charset="0"/>
          </a:endParaRPr>
        </a:p>
      </dgm:t>
    </dgm:pt>
    <dgm:pt modelId="{8D94C387-0C0E-45D2-8423-F3B80F62C414}" type="sibTrans" cxnId="{D964E2EF-E39D-4F56-B974-963B3A368FA9}">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9871BAE4-7213-451E-BDF2-5F398EBE13E4}" type="pres">
      <dgm:prSet presAssocID="{C6889F3E-AD5E-4358-9AD0-6027DB6CC7ED}" presName="text_1" presStyleLbl="node1" presStyleIdx="0" presStyleCnt="1">
        <dgm:presLayoutVars>
          <dgm:bulletEnabled val="1"/>
        </dgm:presLayoutVars>
      </dgm:prSet>
      <dgm:spPr/>
      <dgm:t>
        <a:bodyPr/>
        <a:lstStyle/>
        <a:p>
          <a:endParaRPr lang="fr-FR"/>
        </a:p>
      </dgm:t>
    </dgm:pt>
    <dgm:pt modelId="{9B283B3D-C419-4062-8949-F8DA133A75F7}" type="pres">
      <dgm:prSet presAssocID="{C6889F3E-AD5E-4358-9AD0-6027DB6CC7ED}" presName="accent_1" presStyleCnt="0"/>
      <dgm:spPr/>
    </dgm:pt>
    <dgm:pt modelId="{5BF51E96-C52E-4079-A411-52F69458C4C6}" type="pres">
      <dgm:prSet presAssocID="{C6889F3E-AD5E-4358-9AD0-6027DB6CC7ED}"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D964E2EF-E39D-4F56-B974-963B3A368FA9}" srcId="{9D0E0D28-FB6C-4846-BE0F-A106248DC9EF}" destId="{C6889F3E-AD5E-4358-9AD0-6027DB6CC7ED}" srcOrd="0" destOrd="0" parTransId="{D07AB182-88B3-4427-BE84-B6961FD3FF8A}" sibTransId="{8D94C387-0C0E-45D2-8423-F3B80F62C414}"/>
    <dgm:cxn modelId="{BC03B401-DE6D-4B5B-9428-5D813B27C43A}" type="presOf" srcId="{C6889F3E-AD5E-4358-9AD0-6027DB6CC7ED}" destId="{9871BAE4-7213-451E-BDF2-5F398EBE13E4}" srcOrd="0" destOrd="0" presId="urn:microsoft.com/office/officeart/2008/layout/VerticalCurvedList"/>
    <dgm:cxn modelId="{98B593AA-57EF-4C67-9AB5-DF69B37BCC69}" type="presOf" srcId="{9D0E0D28-FB6C-4846-BE0F-A106248DC9EF}" destId="{4DD1928D-847A-4EFC-AEBB-FFEBE407BB2D}" srcOrd="0" destOrd="0" presId="urn:microsoft.com/office/officeart/2008/layout/VerticalCurvedList"/>
    <dgm:cxn modelId="{F0D1D0AC-250F-442E-9AE3-DCD02CE981C7}" type="presOf" srcId="{8D94C387-0C0E-45D2-8423-F3B80F62C414}" destId="{D5ED8B6B-9684-4AA3-9F76-5147CC2969DD}" srcOrd="0" destOrd="0" presId="urn:microsoft.com/office/officeart/2008/layout/VerticalCurvedList"/>
    <dgm:cxn modelId="{EA62B400-4E81-4844-BC68-234C076E5AA7}" type="presParOf" srcId="{4DD1928D-847A-4EFC-AEBB-FFEBE407BB2D}" destId="{D801118D-9D02-4590-B6B8-9B887FA5F938}" srcOrd="0" destOrd="0" presId="urn:microsoft.com/office/officeart/2008/layout/VerticalCurvedList"/>
    <dgm:cxn modelId="{25079654-01B3-49FA-AB4D-41D408900A17}" type="presParOf" srcId="{D801118D-9D02-4590-B6B8-9B887FA5F938}" destId="{4CEBD15B-BFCE-40C4-BA9A-67C0F53B881F}" srcOrd="0" destOrd="0" presId="urn:microsoft.com/office/officeart/2008/layout/VerticalCurvedList"/>
    <dgm:cxn modelId="{A1035785-965F-495C-AF94-9F40658BC6EE}" type="presParOf" srcId="{4CEBD15B-BFCE-40C4-BA9A-67C0F53B881F}" destId="{FDBDEBDC-D288-4F69-8D3C-995984E05B52}" srcOrd="0" destOrd="0" presId="urn:microsoft.com/office/officeart/2008/layout/VerticalCurvedList"/>
    <dgm:cxn modelId="{65411B52-91E2-4BDF-87A3-587CD6914286}" type="presParOf" srcId="{4CEBD15B-BFCE-40C4-BA9A-67C0F53B881F}" destId="{D5ED8B6B-9684-4AA3-9F76-5147CC2969DD}" srcOrd="1" destOrd="0" presId="urn:microsoft.com/office/officeart/2008/layout/VerticalCurvedList"/>
    <dgm:cxn modelId="{FD30CCEB-7279-4A39-B217-A54B3FC323D7}" type="presParOf" srcId="{4CEBD15B-BFCE-40C4-BA9A-67C0F53B881F}" destId="{577A2AB1-F58D-480B-B19B-7428BCA61D71}" srcOrd="2" destOrd="0" presId="urn:microsoft.com/office/officeart/2008/layout/VerticalCurvedList"/>
    <dgm:cxn modelId="{60D78BAD-E819-4327-A30B-142B2B1AA946}" type="presParOf" srcId="{4CEBD15B-BFCE-40C4-BA9A-67C0F53B881F}" destId="{F787E7DA-74E9-4527-A6DB-9502E6823F04}" srcOrd="3" destOrd="0" presId="urn:microsoft.com/office/officeart/2008/layout/VerticalCurvedList"/>
    <dgm:cxn modelId="{BDCEA75C-35AD-46D9-AE1F-C2C7B63E63AC}" type="presParOf" srcId="{D801118D-9D02-4590-B6B8-9B887FA5F938}" destId="{9871BAE4-7213-451E-BDF2-5F398EBE13E4}" srcOrd="1" destOrd="0" presId="urn:microsoft.com/office/officeart/2008/layout/VerticalCurvedList"/>
    <dgm:cxn modelId="{3F59A7BF-5C32-4B4C-B250-A9423367B791}" type="presParOf" srcId="{D801118D-9D02-4590-B6B8-9B887FA5F938}" destId="{9B283B3D-C419-4062-8949-F8DA133A75F7}" srcOrd="2" destOrd="0" presId="urn:microsoft.com/office/officeart/2008/layout/VerticalCurvedList"/>
    <dgm:cxn modelId="{AFDFFE43-D8C6-4289-B431-E2C0E6E95A9F}" type="presParOf" srcId="{9B283B3D-C419-4062-8949-F8DA133A75F7}" destId="{5BF51E96-C52E-4079-A411-52F69458C4C6}"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gn="ctr">
            <a:lnSpc>
              <a:spcPct val="100000"/>
            </a:lnSpc>
            <a:spcAft>
              <a:spcPts val="0"/>
            </a:spcAft>
          </a:pPr>
          <a:r>
            <a:rPr lang="fr-FR" sz="3200" dirty="0" smtClean="0">
              <a:latin typeface="Industria" pitchFamily="2" charset="0"/>
            </a:rPr>
            <a:t>Métiers de l’électrotechnique</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0531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41B857C4-4233-416F-8A0E-C16ED802D482}" type="presOf" srcId="{2A653B82-450D-470B-808C-A766FF4A9531}" destId="{5F3B6066-BED5-47D3-97E9-724897829D95}" srcOrd="0" destOrd="0" presId="urn:microsoft.com/office/officeart/2008/layout/VerticalCurvedList"/>
    <dgm:cxn modelId="{6784DFCD-C66E-4FF1-9296-5AB4D7DC480F}" type="presOf" srcId="{9D0E0D28-FB6C-4846-BE0F-A106248DC9EF}" destId="{4DD1928D-847A-4EFC-AEBB-FFEBE407BB2D}" srcOrd="0" destOrd="0" presId="urn:microsoft.com/office/officeart/2008/layout/VerticalCurvedList"/>
    <dgm:cxn modelId="{D46B14A6-2201-48A2-ADC8-59C28F1FB7FF}" type="presOf" srcId="{BCF4C905-28D7-4793-9087-996D38B02EDF}" destId="{D5ED8B6B-9684-4AA3-9F76-5147CC2969DD}"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75872951-9E48-4DE7-A0C2-B99D49EBB858}" type="presParOf" srcId="{4DD1928D-847A-4EFC-AEBB-FFEBE407BB2D}" destId="{D801118D-9D02-4590-B6B8-9B887FA5F938}" srcOrd="0" destOrd="0" presId="urn:microsoft.com/office/officeart/2008/layout/VerticalCurvedList"/>
    <dgm:cxn modelId="{96349DCB-B358-4964-B081-AB001589F4C0}" type="presParOf" srcId="{D801118D-9D02-4590-B6B8-9B887FA5F938}" destId="{4CEBD15B-BFCE-40C4-BA9A-67C0F53B881F}" srcOrd="0" destOrd="0" presId="urn:microsoft.com/office/officeart/2008/layout/VerticalCurvedList"/>
    <dgm:cxn modelId="{04FE5D87-AEFA-4012-ABC0-1760EB033D48}" type="presParOf" srcId="{4CEBD15B-BFCE-40C4-BA9A-67C0F53B881F}" destId="{FDBDEBDC-D288-4F69-8D3C-995984E05B52}" srcOrd="0" destOrd="0" presId="urn:microsoft.com/office/officeart/2008/layout/VerticalCurvedList"/>
    <dgm:cxn modelId="{95A35260-17A3-4591-93ED-588B66540D31}" type="presParOf" srcId="{4CEBD15B-BFCE-40C4-BA9A-67C0F53B881F}" destId="{D5ED8B6B-9684-4AA3-9F76-5147CC2969DD}" srcOrd="1" destOrd="0" presId="urn:microsoft.com/office/officeart/2008/layout/VerticalCurvedList"/>
    <dgm:cxn modelId="{62A240A6-C63A-4615-9DC6-5CEDCFC769A1}" type="presParOf" srcId="{4CEBD15B-BFCE-40C4-BA9A-67C0F53B881F}" destId="{577A2AB1-F58D-480B-B19B-7428BCA61D71}" srcOrd="2" destOrd="0" presId="urn:microsoft.com/office/officeart/2008/layout/VerticalCurvedList"/>
    <dgm:cxn modelId="{C541B494-77A0-4772-9F46-63BC809BAE18}" type="presParOf" srcId="{4CEBD15B-BFCE-40C4-BA9A-67C0F53B881F}" destId="{F787E7DA-74E9-4527-A6DB-9502E6823F04}" srcOrd="3" destOrd="0" presId="urn:microsoft.com/office/officeart/2008/layout/VerticalCurvedList"/>
    <dgm:cxn modelId="{0F865CAB-A1B2-41F1-8E90-79E19162398A}" type="presParOf" srcId="{D801118D-9D02-4590-B6B8-9B887FA5F938}" destId="{5F3B6066-BED5-47D3-97E9-724897829D95}" srcOrd="1" destOrd="0" presId="urn:microsoft.com/office/officeart/2008/layout/VerticalCurvedList"/>
    <dgm:cxn modelId="{0ADBAE46-0AD6-4CC7-936F-E144A8F57811}" type="presParOf" srcId="{D801118D-9D02-4590-B6B8-9B887FA5F938}" destId="{F804BCBA-B72F-4D24-A5A4-09B486258E18}" srcOrd="2" destOrd="0" presId="urn:microsoft.com/office/officeart/2008/layout/VerticalCurvedList"/>
    <dgm:cxn modelId="{D369A0FB-E9AF-4F2F-8E51-F25A542348B0}"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gn="ctr">
            <a:lnSpc>
              <a:spcPct val="100000"/>
            </a:lnSpc>
            <a:spcAft>
              <a:spcPts val="0"/>
            </a:spcAft>
          </a:pPr>
          <a:r>
            <a:rPr lang="fr-FR" sz="3200" dirty="0" smtClean="0">
              <a:latin typeface="Industria" pitchFamily="2" charset="0"/>
            </a:rPr>
            <a:t>Métiers de l’usinage</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0531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A7D5CB4B-5839-4FDD-B55C-DC5FA438762F}" type="presOf" srcId="{BCF4C905-28D7-4793-9087-996D38B02EDF}" destId="{D5ED8B6B-9684-4AA3-9F76-5147CC2969DD}" srcOrd="0" destOrd="0" presId="urn:microsoft.com/office/officeart/2008/layout/VerticalCurvedList"/>
    <dgm:cxn modelId="{F8E53748-5B14-4B10-99CE-54AE93309FAA}" type="presOf" srcId="{9D0E0D28-FB6C-4846-BE0F-A106248DC9EF}" destId="{4DD1928D-847A-4EFC-AEBB-FFEBE407BB2D}" srcOrd="0" destOrd="0" presId="urn:microsoft.com/office/officeart/2008/layout/VerticalCurvedList"/>
    <dgm:cxn modelId="{9E0FC4FB-D13E-4B4A-87F2-BAC4BDC4816F}" type="presOf" srcId="{2A653B82-450D-470B-808C-A766FF4A9531}" destId="{5F3B6066-BED5-47D3-97E9-724897829D95}"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77F3E865-C134-42E5-BA4E-B4616E80BA4B}" type="presParOf" srcId="{4DD1928D-847A-4EFC-AEBB-FFEBE407BB2D}" destId="{D801118D-9D02-4590-B6B8-9B887FA5F938}" srcOrd="0" destOrd="0" presId="urn:microsoft.com/office/officeart/2008/layout/VerticalCurvedList"/>
    <dgm:cxn modelId="{C18A33B5-B34E-489D-A27C-01475DBB54C6}" type="presParOf" srcId="{D801118D-9D02-4590-B6B8-9B887FA5F938}" destId="{4CEBD15B-BFCE-40C4-BA9A-67C0F53B881F}" srcOrd="0" destOrd="0" presId="urn:microsoft.com/office/officeart/2008/layout/VerticalCurvedList"/>
    <dgm:cxn modelId="{8B79F3D6-EDE0-4444-9125-58ACCF5BC958}" type="presParOf" srcId="{4CEBD15B-BFCE-40C4-BA9A-67C0F53B881F}" destId="{FDBDEBDC-D288-4F69-8D3C-995984E05B52}" srcOrd="0" destOrd="0" presId="urn:microsoft.com/office/officeart/2008/layout/VerticalCurvedList"/>
    <dgm:cxn modelId="{665581B6-DAA4-4305-A29F-4ECF21BC2C34}" type="presParOf" srcId="{4CEBD15B-BFCE-40C4-BA9A-67C0F53B881F}" destId="{D5ED8B6B-9684-4AA3-9F76-5147CC2969DD}" srcOrd="1" destOrd="0" presId="urn:microsoft.com/office/officeart/2008/layout/VerticalCurvedList"/>
    <dgm:cxn modelId="{0B46751D-885E-4E23-9D23-EAAA521525CD}" type="presParOf" srcId="{4CEBD15B-BFCE-40C4-BA9A-67C0F53B881F}" destId="{577A2AB1-F58D-480B-B19B-7428BCA61D71}" srcOrd="2" destOrd="0" presId="urn:microsoft.com/office/officeart/2008/layout/VerticalCurvedList"/>
    <dgm:cxn modelId="{0FA69D3B-DCC1-427E-B811-3C8137404704}" type="presParOf" srcId="{4CEBD15B-BFCE-40C4-BA9A-67C0F53B881F}" destId="{F787E7DA-74E9-4527-A6DB-9502E6823F04}" srcOrd="3" destOrd="0" presId="urn:microsoft.com/office/officeart/2008/layout/VerticalCurvedList"/>
    <dgm:cxn modelId="{FF34252F-2C67-4F16-BC36-B522E0811F74}" type="presParOf" srcId="{D801118D-9D02-4590-B6B8-9B887FA5F938}" destId="{5F3B6066-BED5-47D3-97E9-724897829D95}" srcOrd="1" destOrd="0" presId="urn:microsoft.com/office/officeart/2008/layout/VerticalCurvedList"/>
    <dgm:cxn modelId="{5EAD6ABF-1D27-4929-81C9-CE080C1052C1}" type="presParOf" srcId="{D801118D-9D02-4590-B6B8-9B887FA5F938}" destId="{F804BCBA-B72F-4D24-A5A4-09B486258E18}" srcOrd="2" destOrd="0" presId="urn:microsoft.com/office/officeart/2008/layout/VerticalCurvedList"/>
    <dgm:cxn modelId="{7DBF3CA6-0170-4210-9E58-CBE8784A731B}"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nSpc>
              <a:spcPct val="100000"/>
            </a:lnSpc>
            <a:spcAft>
              <a:spcPts val="0"/>
            </a:spcAft>
          </a:pPr>
          <a:r>
            <a:rPr lang="fr-FR" sz="3200" dirty="0" smtClean="0">
              <a:latin typeface="Industria" pitchFamily="2" charset="0"/>
            </a:rPr>
            <a:t>Métiers du bois</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0531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DD28472A-9B58-4CAE-AE86-8EC4866D24E1}" type="presOf" srcId="{BCF4C905-28D7-4793-9087-996D38B02EDF}" destId="{D5ED8B6B-9684-4AA3-9F76-5147CC2969DD}" srcOrd="0" destOrd="0" presId="urn:microsoft.com/office/officeart/2008/layout/VerticalCurvedList"/>
    <dgm:cxn modelId="{59013BAD-0D79-4F00-B0C0-A87E29351997}" type="presOf" srcId="{9D0E0D28-FB6C-4846-BE0F-A106248DC9EF}" destId="{4DD1928D-847A-4EFC-AEBB-FFEBE407BB2D}"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ECAC0D67-86FF-4287-AE8B-DD8235CE7EE6}" type="presOf" srcId="{2A653B82-450D-470B-808C-A766FF4A9531}" destId="{5F3B6066-BED5-47D3-97E9-724897829D95}" srcOrd="0" destOrd="0" presId="urn:microsoft.com/office/officeart/2008/layout/VerticalCurvedList"/>
    <dgm:cxn modelId="{1B8D37EE-ABD8-4EC0-B2B4-D0F5600F00C2}" type="presParOf" srcId="{4DD1928D-847A-4EFC-AEBB-FFEBE407BB2D}" destId="{D801118D-9D02-4590-B6B8-9B887FA5F938}" srcOrd="0" destOrd="0" presId="urn:microsoft.com/office/officeart/2008/layout/VerticalCurvedList"/>
    <dgm:cxn modelId="{5480F3B3-8CE5-4163-8B61-32DA3031A027}" type="presParOf" srcId="{D801118D-9D02-4590-B6B8-9B887FA5F938}" destId="{4CEBD15B-BFCE-40C4-BA9A-67C0F53B881F}" srcOrd="0" destOrd="0" presId="urn:microsoft.com/office/officeart/2008/layout/VerticalCurvedList"/>
    <dgm:cxn modelId="{DB58790C-33F1-4B8D-9D55-6BF533BC7C49}" type="presParOf" srcId="{4CEBD15B-BFCE-40C4-BA9A-67C0F53B881F}" destId="{FDBDEBDC-D288-4F69-8D3C-995984E05B52}" srcOrd="0" destOrd="0" presId="urn:microsoft.com/office/officeart/2008/layout/VerticalCurvedList"/>
    <dgm:cxn modelId="{5DE9DB1A-FD81-4B10-AC8B-AA6646669EE7}" type="presParOf" srcId="{4CEBD15B-BFCE-40C4-BA9A-67C0F53B881F}" destId="{D5ED8B6B-9684-4AA3-9F76-5147CC2969DD}" srcOrd="1" destOrd="0" presId="urn:microsoft.com/office/officeart/2008/layout/VerticalCurvedList"/>
    <dgm:cxn modelId="{80408E7D-7808-499C-9EAD-98CFC8772A7C}" type="presParOf" srcId="{4CEBD15B-BFCE-40C4-BA9A-67C0F53B881F}" destId="{577A2AB1-F58D-480B-B19B-7428BCA61D71}" srcOrd="2" destOrd="0" presId="urn:microsoft.com/office/officeart/2008/layout/VerticalCurvedList"/>
    <dgm:cxn modelId="{FE3BD748-B509-4210-83EC-2331B3F8A594}" type="presParOf" srcId="{4CEBD15B-BFCE-40C4-BA9A-67C0F53B881F}" destId="{F787E7DA-74E9-4527-A6DB-9502E6823F04}" srcOrd="3" destOrd="0" presId="urn:microsoft.com/office/officeart/2008/layout/VerticalCurvedList"/>
    <dgm:cxn modelId="{3D73A6A1-67F9-4950-A8EB-304ECC0A1C12}" type="presParOf" srcId="{D801118D-9D02-4590-B6B8-9B887FA5F938}" destId="{5F3B6066-BED5-47D3-97E9-724897829D95}" srcOrd="1" destOrd="0" presId="urn:microsoft.com/office/officeart/2008/layout/VerticalCurvedList"/>
    <dgm:cxn modelId="{8580C453-5EFE-4395-866E-4CDDDCA562A1}" type="presParOf" srcId="{D801118D-9D02-4590-B6B8-9B887FA5F938}" destId="{F804BCBA-B72F-4D24-A5A4-09B486258E18}" srcOrd="2" destOrd="0" presId="urn:microsoft.com/office/officeart/2008/layout/VerticalCurvedList"/>
    <dgm:cxn modelId="{0D478662-C892-4B09-850F-87A76FDC8E17}"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gn="ctr">
            <a:lnSpc>
              <a:spcPct val="100000"/>
            </a:lnSpc>
            <a:spcAft>
              <a:spcPts val="0"/>
            </a:spcAft>
          </a:pPr>
          <a:r>
            <a:rPr lang="fr-FR" sz="3200" dirty="0" smtClean="0">
              <a:latin typeface="Industria" pitchFamily="2" charset="0"/>
            </a:rPr>
            <a:t>Métiers du bois</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0531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EFBC9FF9-9A5D-40C1-BF58-75FDFA75AE10}" type="presOf" srcId="{BCF4C905-28D7-4793-9087-996D38B02EDF}" destId="{D5ED8B6B-9684-4AA3-9F76-5147CC2969DD}" srcOrd="0" destOrd="0" presId="urn:microsoft.com/office/officeart/2008/layout/VerticalCurvedList"/>
    <dgm:cxn modelId="{89D0E861-0F34-400A-9B41-B061E9F184F4}" type="presOf" srcId="{2A653B82-450D-470B-808C-A766FF4A9531}" destId="{5F3B6066-BED5-47D3-97E9-724897829D95}" srcOrd="0" destOrd="0" presId="urn:microsoft.com/office/officeart/2008/layout/VerticalCurvedList"/>
    <dgm:cxn modelId="{BFED23F8-D27E-44D9-BB8C-1E01A242E667}" type="presOf" srcId="{9D0E0D28-FB6C-4846-BE0F-A106248DC9EF}" destId="{4DD1928D-847A-4EFC-AEBB-FFEBE407BB2D}"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560E15A2-792E-4448-90A3-E434F638B3EC}" type="presParOf" srcId="{4DD1928D-847A-4EFC-AEBB-FFEBE407BB2D}" destId="{D801118D-9D02-4590-B6B8-9B887FA5F938}" srcOrd="0" destOrd="0" presId="urn:microsoft.com/office/officeart/2008/layout/VerticalCurvedList"/>
    <dgm:cxn modelId="{5A34C4DA-4D1C-463B-BDAD-E3A9D72A6EE4}" type="presParOf" srcId="{D801118D-9D02-4590-B6B8-9B887FA5F938}" destId="{4CEBD15B-BFCE-40C4-BA9A-67C0F53B881F}" srcOrd="0" destOrd="0" presId="urn:microsoft.com/office/officeart/2008/layout/VerticalCurvedList"/>
    <dgm:cxn modelId="{504EA130-00CF-476E-A5BE-F47665DDC47D}" type="presParOf" srcId="{4CEBD15B-BFCE-40C4-BA9A-67C0F53B881F}" destId="{FDBDEBDC-D288-4F69-8D3C-995984E05B52}" srcOrd="0" destOrd="0" presId="urn:microsoft.com/office/officeart/2008/layout/VerticalCurvedList"/>
    <dgm:cxn modelId="{7CB73C79-6880-4B40-A0FE-63975E227503}" type="presParOf" srcId="{4CEBD15B-BFCE-40C4-BA9A-67C0F53B881F}" destId="{D5ED8B6B-9684-4AA3-9F76-5147CC2969DD}" srcOrd="1" destOrd="0" presId="urn:microsoft.com/office/officeart/2008/layout/VerticalCurvedList"/>
    <dgm:cxn modelId="{2A970C27-034E-4268-B05E-EE939D8630B9}" type="presParOf" srcId="{4CEBD15B-BFCE-40C4-BA9A-67C0F53B881F}" destId="{577A2AB1-F58D-480B-B19B-7428BCA61D71}" srcOrd="2" destOrd="0" presId="urn:microsoft.com/office/officeart/2008/layout/VerticalCurvedList"/>
    <dgm:cxn modelId="{661B9FB8-1204-48CB-96A2-A2C517B160FE}" type="presParOf" srcId="{4CEBD15B-BFCE-40C4-BA9A-67C0F53B881F}" destId="{F787E7DA-74E9-4527-A6DB-9502E6823F04}" srcOrd="3" destOrd="0" presId="urn:microsoft.com/office/officeart/2008/layout/VerticalCurvedList"/>
    <dgm:cxn modelId="{F467FCBB-0222-472A-9035-8CCA7AAFF779}" type="presParOf" srcId="{D801118D-9D02-4590-B6B8-9B887FA5F938}" destId="{5F3B6066-BED5-47D3-97E9-724897829D95}" srcOrd="1" destOrd="0" presId="urn:microsoft.com/office/officeart/2008/layout/VerticalCurvedList"/>
    <dgm:cxn modelId="{57E6D508-F4A5-4132-9E7F-F1E24B32C913}" type="presParOf" srcId="{D801118D-9D02-4590-B6B8-9B887FA5F938}" destId="{F804BCBA-B72F-4D24-A5A4-09B486258E18}" srcOrd="2" destOrd="0" presId="urn:microsoft.com/office/officeart/2008/layout/VerticalCurvedList"/>
    <dgm:cxn modelId="{6590E70C-728F-4E82-9743-554414A8078F}"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nSpc>
              <a:spcPct val="100000"/>
            </a:lnSpc>
            <a:spcAft>
              <a:spcPts val="0"/>
            </a:spcAft>
          </a:pPr>
          <a:r>
            <a:rPr lang="fr-FR" sz="3200" dirty="0" smtClean="0">
              <a:latin typeface="Industria" pitchFamily="2" charset="0"/>
            </a:rPr>
            <a:t>Métiers du bois</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05314"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4A66A825-E64D-4A13-AAEF-89A4F7D6BD2C}" type="presOf" srcId="{9D0E0D28-FB6C-4846-BE0F-A106248DC9EF}" destId="{4DD1928D-847A-4EFC-AEBB-FFEBE407BB2D}" srcOrd="0" destOrd="0" presId="urn:microsoft.com/office/officeart/2008/layout/VerticalCurvedList"/>
    <dgm:cxn modelId="{2EE3F584-4BA2-478A-9045-C48A6A07B03E}" type="presOf" srcId="{2A653B82-450D-470B-808C-A766FF4A9531}" destId="{5F3B6066-BED5-47D3-97E9-724897829D95}"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5BC7449A-8DDF-4F9D-97A6-BA1812F97E60}" type="presOf" srcId="{BCF4C905-28D7-4793-9087-996D38B02EDF}" destId="{D5ED8B6B-9684-4AA3-9F76-5147CC2969DD}" srcOrd="0" destOrd="0" presId="urn:microsoft.com/office/officeart/2008/layout/VerticalCurvedList"/>
    <dgm:cxn modelId="{81957029-F8DE-4428-A9DE-2240B2DB1C6E}" type="presParOf" srcId="{4DD1928D-847A-4EFC-AEBB-FFEBE407BB2D}" destId="{D801118D-9D02-4590-B6B8-9B887FA5F938}" srcOrd="0" destOrd="0" presId="urn:microsoft.com/office/officeart/2008/layout/VerticalCurvedList"/>
    <dgm:cxn modelId="{CB9DA059-12D2-446D-8D79-16F1EAE15CE0}" type="presParOf" srcId="{D801118D-9D02-4590-B6B8-9B887FA5F938}" destId="{4CEBD15B-BFCE-40C4-BA9A-67C0F53B881F}" srcOrd="0" destOrd="0" presId="urn:microsoft.com/office/officeart/2008/layout/VerticalCurvedList"/>
    <dgm:cxn modelId="{0B6E0B6B-BF52-4EF5-9190-51942B59CDEC}" type="presParOf" srcId="{4CEBD15B-BFCE-40C4-BA9A-67C0F53B881F}" destId="{FDBDEBDC-D288-4F69-8D3C-995984E05B52}" srcOrd="0" destOrd="0" presId="urn:microsoft.com/office/officeart/2008/layout/VerticalCurvedList"/>
    <dgm:cxn modelId="{5F1299E0-1FCB-4C41-AF63-EAAD555674F5}" type="presParOf" srcId="{4CEBD15B-BFCE-40C4-BA9A-67C0F53B881F}" destId="{D5ED8B6B-9684-4AA3-9F76-5147CC2969DD}" srcOrd="1" destOrd="0" presId="urn:microsoft.com/office/officeart/2008/layout/VerticalCurvedList"/>
    <dgm:cxn modelId="{AF9997CB-E7C3-49B3-8C00-9C985489F78D}" type="presParOf" srcId="{4CEBD15B-BFCE-40C4-BA9A-67C0F53B881F}" destId="{577A2AB1-F58D-480B-B19B-7428BCA61D71}" srcOrd="2" destOrd="0" presId="urn:microsoft.com/office/officeart/2008/layout/VerticalCurvedList"/>
    <dgm:cxn modelId="{0A541D99-0671-4534-A3DE-7D74B50A4792}" type="presParOf" srcId="{4CEBD15B-BFCE-40C4-BA9A-67C0F53B881F}" destId="{F787E7DA-74E9-4527-A6DB-9502E6823F04}" srcOrd="3" destOrd="0" presId="urn:microsoft.com/office/officeart/2008/layout/VerticalCurvedList"/>
    <dgm:cxn modelId="{1D1CEA3A-7ED4-4888-9F22-F9B5E6B2A98B}" type="presParOf" srcId="{D801118D-9D02-4590-B6B8-9B887FA5F938}" destId="{5F3B6066-BED5-47D3-97E9-724897829D95}" srcOrd="1" destOrd="0" presId="urn:microsoft.com/office/officeart/2008/layout/VerticalCurvedList"/>
    <dgm:cxn modelId="{1DD7A816-1675-4B9A-8100-5C60B6F383C8}" type="presParOf" srcId="{D801118D-9D02-4590-B6B8-9B887FA5F938}" destId="{F804BCBA-B72F-4D24-A5A4-09B486258E18}" srcOrd="2" destOrd="0" presId="urn:microsoft.com/office/officeart/2008/layout/VerticalCurvedList"/>
    <dgm:cxn modelId="{E542779C-3C1C-48E1-B6F9-8CCEC66BC866}"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gn="ctr">
            <a:lnSpc>
              <a:spcPct val="100000"/>
            </a:lnSpc>
            <a:spcAft>
              <a:spcPts val="0"/>
            </a:spcAft>
          </a:pPr>
          <a:r>
            <a:rPr lang="fr-FR" sz="3200" dirty="0" smtClean="0">
              <a:latin typeface="Industria" pitchFamily="2" charset="0"/>
            </a:rPr>
            <a:t>Métiers de la chaudronnerie et de la         métallerie</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X="104148" custScaleY="186566" custLinFactY="100000" custLinFactNeighborX="-3389" custLinFactNeighborY="10512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custLinFactNeighborX="27272" custLinFactNeighborY="-4786"/>
      <dgm:spPr>
        <a:blipFill rotWithShape="0">
          <a:blip xmlns:r="http://schemas.openxmlformats.org/officeDocument/2006/relationships" r:embed="rId1" cstate="screen">
            <a:extLst/>
          </a:blip>
          <a:stretch>
            <a:fillRect/>
          </a:stretch>
        </a:blipFill>
      </dgm:spPr>
      <dgm:t>
        <a:bodyPr/>
        <a:lstStyle/>
        <a:p>
          <a:endParaRPr lang="fr-FR"/>
        </a:p>
      </dgm:t>
    </dgm:pt>
  </dgm:ptLst>
  <dgm:cxnLst>
    <dgm:cxn modelId="{9B7A8C23-994E-4462-9D32-AA4CE4FB6677}" type="presOf" srcId="{9D0E0D28-FB6C-4846-BE0F-A106248DC9EF}" destId="{4DD1928D-847A-4EFC-AEBB-FFEBE407BB2D}" srcOrd="0" destOrd="0" presId="urn:microsoft.com/office/officeart/2008/layout/VerticalCurvedList"/>
    <dgm:cxn modelId="{F075702E-F7FE-4B93-B2BE-DC8CFDE66BED}" type="presOf" srcId="{2A653B82-450D-470B-808C-A766FF4A9531}" destId="{5F3B6066-BED5-47D3-97E9-724897829D95}" srcOrd="0" destOrd="0" presId="urn:microsoft.com/office/officeart/2008/layout/VerticalCurvedList"/>
    <dgm:cxn modelId="{41937D52-AFAC-4E56-9D3A-0C657A7D2CAE}" type="presOf" srcId="{BCF4C905-28D7-4793-9087-996D38B02EDF}" destId="{D5ED8B6B-9684-4AA3-9F76-5147CC2969DD}"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8128E83D-B514-4E32-AA74-8BA437F25C25}" type="presParOf" srcId="{4DD1928D-847A-4EFC-AEBB-FFEBE407BB2D}" destId="{D801118D-9D02-4590-B6B8-9B887FA5F938}" srcOrd="0" destOrd="0" presId="urn:microsoft.com/office/officeart/2008/layout/VerticalCurvedList"/>
    <dgm:cxn modelId="{0B5619F2-15E7-4390-B573-A75F93552617}" type="presParOf" srcId="{D801118D-9D02-4590-B6B8-9B887FA5F938}" destId="{4CEBD15B-BFCE-40C4-BA9A-67C0F53B881F}" srcOrd="0" destOrd="0" presId="urn:microsoft.com/office/officeart/2008/layout/VerticalCurvedList"/>
    <dgm:cxn modelId="{1A7E90E7-C9EA-40C7-A34D-18A270CFF344}" type="presParOf" srcId="{4CEBD15B-BFCE-40C4-BA9A-67C0F53B881F}" destId="{FDBDEBDC-D288-4F69-8D3C-995984E05B52}" srcOrd="0" destOrd="0" presId="urn:microsoft.com/office/officeart/2008/layout/VerticalCurvedList"/>
    <dgm:cxn modelId="{A776C00D-7C39-4652-889D-30000FF61B5B}" type="presParOf" srcId="{4CEBD15B-BFCE-40C4-BA9A-67C0F53B881F}" destId="{D5ED8B6B-9684-4AA3-9F76-5147CC2969DD}" srcOrd="1" destOrd="0" presId="urn:microsoft.com/office/officeart/2008/layout/VerticalCurvedList"/>
    <dgm:cxn modelId="{7A5EDFBE-3897-42E2-9354-D1DC912C59B7}" type="presParOf" srcId="{4CEBD15B-BFCE-40C4-BA9A-67C0F53B881F}" destId="{577A2AB1-F58D-480B-B19B-7428BCA61D71}" srcOrd="2" destOrd="0" presId="urn:microsoft.com/office/officeart/2008/layout/VerticalCurvedList"/>
    <dgm:cxn modelId="{809DD15E-BA94-49A6-949A-34B0201097F8}" type="presParOf" srcId="{4CEBD15B-BFCE-40C4-BA9A-67C0F53B881F}" destId="{F787E7DA-74E9-4527-A6DB-9502E6823F04}" srcOrd="3" destOrd="0" presId="urn:microsoft.com/office/officeart/2008/layout/VerticalCurvedList"/>
    <dgm:cxn modelId="{6E5B6C58-AEF0-410C-A689-BDA71975AB56}" type="presParOf" srcId="{D801118D-9D02-4590-B6B8-9B887FA5F938}" destId="{5F3B6066-BED5-47D3-97E9-724897829D95}" srcOrd="1" destOrd="0" presId="urn:microsoft.com/office/officeart/2008/layout/VerticalCurvedList"/>
    <dgm:cxn modelId="{0C7A909F-E8B3-4C16-A13E-CC50F6FC15D5}" type="presParOf" srcId="{D801118D-9D02-4590-B6B8-9B887FA5F938}" destId="{F804BCBA-B72F-4D24-A5A4-09B486258E18}" srcOrd="2" destOrd="0" presId="urn:microsoft.com/office/officeart/2008/layout/VerticalCurvedList"/>
    <dgm:cxn modelId="{C0FC6B29-A41E-47E3-A88D-EE541249EC52}"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2DEF3-9FF4-4BA1-9913-F73F6222803F}">
      <dsp:nvSpPr>
        <dsp:cNvPr id="0" name=""/>
        <dsp:cNvSpPr/>
      </dsp:nvSpPr>
      <dsp:spPr>
        <a:xfrm>
          <a:off x="0" y="4390462"/>
          <a:ext cx="7571603" cy="1331830"/>
        </a:xfrm>
        <a:prstGeom prst="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fr-FR" sz="2000" b="1" kern="1200" dirty="0" smtClean="0">
              <a:solidFill>
                <a:schemeClr val="bg1"/>
              </a:solidFill>
            </a:rPr>
            <a:t>Un enseignement concret en relation </a:t>
          </a:r>
        </a:p>
        <a:p>
          <a:pPr lvl="0" algn="ctr" defTabSz="889000">
            <a:lnSpc>
              <a:spcPct val="100000"/>
            </a:lnSpc>
            <a:spcBef>
              <a:spcPct val="0"/>
            </a:spcBef>
            <a:spcAft>
              <a:spcPts val="0"/>
            </a:spcAft>
          </a:pPr>
          <a:r>
            <a:rPr lang="fr-FR" sz="2000" b="1" kern="1200" dirty="0" smtClean="0">
              <a:solidFill>
                <a:schemeClr val="bg1"/>
              </a:solidFill>
            </a:rPr>
            <a:t>avec les besoins du monde professionnel et de ses métiers</a:t>
          </a:r>
          <a:endParaRPr lang="fr-FR" sz="2000" b="1" kern="1200" dirty="0">
            <a:solidFill>
              <a:schemeClr val="bg1"/>
            </a:solidFill>
          </a:endParaRPr>
        </a:p>
      </dsp:txBody>
      <dsp:txXfrm>
        <a:off x="0" y="4390462"/>
        <a:ext cx="7571603" cy="719188"/>
      </dsp:txXfrm>
    </dsp:sp>
    <dsp:sp modelId="{7E50B603-AD93-460F-B699-20F31BCCAB73}">
      <dsp:nvSpPr>
        <dsp:cNvPr id="0" name=""/>
        <dsp:cNvSpPr/>
      </dsp:nvSpPr>
      <dsp:spPr>
        <a:xfrm>
          <a:off x="0" y="5155308"/>
          <a:ext cx="3785801" cy="478974"/>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rPr>
            <a:t>Formation en établissement scolaire</a:t>
          </a:r>
          <a:endParaRPr lang="fr-FR" sz="1800" b="1" kern="1200" dirty="0">
            <a:solidFill>
              <a:schemeClr val="tx1"/>
            </a:solidFill>
          </a:endParaRPr>
        </a:p>
      </dsp:txBody>
      <dsp:txXfrm>
        <a:off x="0" y="5155308"/>
        <a:ext cx="3785801" cy="478974"/>
      </dsp:txXfrm>
    </dsp:sp>
    <dsp:sp modelId="{9F8FAE17-D87C-47EF-8B3C-4FC7E8BC9B84}">
      <dsp:nvSpPr>
        <dsp:cNvPr id="0" name=""/>
        <dsp:cNvSpPr/>
      </dsp:nvSpPr>
      <dsp:spPr>
        <a:xfrm>
          <a:off x="3785801" y="5152296"/>
          <a:ext cx="3785801" cy="478974"/>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rPr>
            <a:t>Formation en entreprise</a:t>
          </a:r>
          <a:endParaRPr lang="fr-FR" sz="1800" b="1" kern="1200" dirty="0">
            <a:solidFill>
              <a:schemeClr val="tx1"/>
            </a:solidFill>
          </a:endParaRPr>
        </a:p>
      </dsp:txBody>
      <dsp:txXfrm>
        <a:off x="3785801" y="5152296"/>
        <a:ext cx="3785801" cy="478974"/>
      </dsp:txXfrm>
    </dsp:sp>
    <dsp:sp modelId="{1B02FC9D-BD8F-4D05-856B-619A1AC9CBF6}">
      <dsp:nvSpPr>
        <dsp:cNvPr id="0" name=""/>
        <dsp:cNvSpPr/>
      </dsp:nvSpPr>
      <dsp:spPr>
        <a:xfrm rot="10800000">
          <a:off x="0" y="2804640"/>
          <a:ext cx="7571603" cy="1601440"/>
        </a:xfrm>
        <a:prstGeom prst="upArrowCallout">
          <a:avLst/>
        </a:prstGeom>
        <a:gradFill rotWithShape="0">
          <a:gsLst>
            <a:gs pos="0">
              <a:schemeClr val="accent5">
                <a:shade val="50000"/>
                <a:hueOff val="126486"/>
                <a:satOff val="-2798"/>
                <a:lumOff val="20993"/>
                <a:alphaOff val="0"/>
                <a:shade val="51000"/>
                <a:satMod val="130000"/>
              </a:schemeClr>
            </a:gs>
            <a:gs pos="80000">
              <a:schemeClr val="accent5">
                <a:shade val="50000"/>
                <a:hueOff val="126486"/>
                <a:satOff val="-2798"/>
                <a:lumOff val="20993"/>
                <a:alphaOff val="0"/>
                <a:shade val="93000"/>
                <a:satMod val="130000"/>
              </a:schemeClr>
            </a:gs>
            <a:gs pos="100000">
              <a:schemeClr val="accent5">
                <a:shade val="50000"/>
                <a:hueOff val="126486"/>
                <a:satOff val="-2798"/>
                <a:lumOff val="20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Préparer un diplôme reconnu par la profession</a:t>
          </a:r>
        </a:p>
      </dsp:txBody>
      <dsp:txXfrm rot="-10800000">
        <a:off x="0" y="2804640"/>
        <a:ext cx="7571603" cy="562105"/>
      </dsp:txXfrm>
    </dsp:sp>
    <dsp:sp modelId="{61D7954D-2410-45F0-AEAF-D7698C987B21}">
      <dsp:nvSpPr>
        <dsp:cNvPr id="0" name=""/>
        <dsp:cNvSpPr/>
      </dsp:nvSpPr>
      <dsp:spPr>
        <a:xfrm>
          <a:off x="0" y="3366745"/>
          <a:ext cx="3785801" cy="478830"/>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CAP</a:t>
          </a:r>
          <a:endParaRPr lang="fr-FR" sz="1800" b="1" kern="1200" dirty="0">
            <a:solidFill>
              <a:schemeClr val="bg1"/>
            </a:solidFill>
          </a:endParaRPr>
        </a:p>
      </dsp:txBody>
      <dsp:txXfrm>
        <a:off x="0" y="3366745"/>
        <a:ext cx="3785801" cy="478830"/>
      </dsp:txXfrm>
    </dsp:sp>
    <dsp:sp modelId="{87323319-4FBA-482F-AD86-BAE7F8414CB0}">
      <dsp:nvSpPr>
        <dsp:cNvPr id="0" name=""/>
        <dsp:cNvSpPr/>
      </dsp:nvSpPr>
      <dsp:spPr>
        <a:xfrm>
          <a:off x="3785801" y="3366745"/>
          <a:ext cx="3785801" cy="478830"/>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BACCALAUREAT PROFESSIONNEL</a:t>
          </a:r>
          <a:endParaRPr lang="fr-FR" sz="1800" b="1" kern="1200" dirty="0">
            <a:solidFill>
              <a:schemeClr val="bg1"/>
            </a:solidFill>
          </a:endParaRPr>
        </a:p>
      </dsp:txBody>
      <dsp:txXfrm>
        <a:off x="3785801" y="3366745"/>
        <a:ext cx="3785801" cy="478830"/>
      </dsp:txXfrm>
    </dsp:sp>
    <dsp:sp modelId="{6DF566E0-8724-4933-9276-14029A0EA43B}">
      <dsp:nvSpPr>
        <dsp:cNvPr id="0" name=""/>
        <dsp:cNvSpPr/>
      </dsp:nvSpPr>
      <dsp:spPr>
        <a:xfrm rot="10800000">
          <a:off x="0" y="1588302"/>
          <a:ext cx="7571603" cy="1231956"/>
        </a:xfrm>
        <a:prstGeom prst="upArrowCallout">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fr-FR" sz="2000" b="1" kern="1200" dirty="0" smtClean="0">
              <a:solidFill>
                <a:schemeClr val="bg1"/>
              </a:solidFill>
            </a:rPr>
            <a:t>Acquérir des compétences et des savoir-être </a:t>
          </a:r>
        </a:p>
        <a:p>
          <a:pPr lvl="0" algn="ctr" defTabSz="889000">
            <a:lnSpc>
              <a:spcPct val="100000"/>
            </a:lnSpc>
            <a:spcBef>
              <a:spcPct val="0"/>
            </a:spcBef>
            <a:spcAft>
              <a:spcPct val="35000"/>
            </a:spcAft>
          </a:pPr>
          <a:r>
            <a:rPr lang="fr-FR" sz="2000" b="1" kern="1200" dirty="0" smtClean="0">
              <a:solidFill>
                <a:schemeClr val="bg1"/>
              </a:solidFill>
            </a:rPr>
            <a:t>professionnels </a:t>
          </a:r>
          <a:endParaRPr lang="fr-FR" sz="2000" b="1" kern="1200" dirty="0">
            <a:solidFill>
              <a:schemeClr val="bg1"/>
            </a:solidFill>
          </a:endParaRPr>
        </a:p>
      </dsp:txBody>
      <dsp:txXfrm rot="10800000">
        <a:off x="0" y="1588302"/>
        <a:ext cx="7571603" cy="800488"/>
      </dsp:txXfrm>
    </dsp:sp>
    <dsp:sp modelId="{D1984B5E-C17F-4673-97B7-9E6620C0146B}">
      <dsp:nvSpPr>
        <dsp:cNvPr id="0" name=""/>
        <dsp:cNvSpPr/>
      </dsp:nvSpPr>
      <dsp:spPr>
        <a:xfrm rot="10800000">
          <a:off x="0" y="2480"/>
          <a:ext cx="7571603" cy="1601440"/>
        </a:xfrm>
        <a:prstGeom prst="upArrowCallout">
          <a:avLst/>
        </a:prstGeom>
        <a:gradFill rotWithShape="0">
          <a:gsLst>
            <a:gs pos="0">
              <a:schemeClr val="accent5">
                <a:shade val="50000"/>
                <a:hueOff val="126486"/>
                <a:satOff val="-2798"/>
                <a:lumOff val="20993"/>
                <a:alphaOff val="0"/>
                <a:shade val="51000"/>
                <a:satMod val="130000"/>
              </a:schemeClr>
            </a:gs>
            <a:gs pos="80000">
              <a:schemeClr val="accent5">
                <a:shade val="50000"/>
                <a:hueOff val="126486"/>
                <a:satOff val="-2798"/>
                <a:lumOff val="20993"/>
                <a:alphaOff val="0"/>
                <a:shade val="93000"/>
                <a:satMod val="130000"/>
              </a:schemeClr>
            </a:gs>
            <a:gs pos="100000">
              <a:schemeClr val="accent5">
                <a:shade val="50000"/>
                <a:hueOff val="126486"/>
                <a:satOff val="-2798"/>
                <a:lumOff val="20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fr-FR" sz="2000" b="1" kern="1200" dirty="0" smtClean="0">
              <a:solidFill>
                <a:schemeClr val="bg1"/>
              </a:solidFill>
            </a:rPr>
            <a:t>Devenir un professionnel reconnu </a:t>
          </a:r>
        </a:p>
        <a:p>
          <a:pPr lvl="0" algn="ctr" defTabSz="889000">
            <a:lnSpc>
              <a:spcPct val="100000"/>
            </a:lnSpc>
            <a:spcBef>
              <a:spcPct val="0"/>
            </a:spcBef>
            <a:spcAft>
              <a:spcPts val="0"/>
            </a:spcAft>
          </a:pPr>
          <a:r>
            <a:rPr lang="fr-FR" sz="2000" b="1" kern="1200" dirty="0" smtClean="0">
              <a:solidFill>
                <a:schemeClr val="bg1"/>
              </a:solidFill>
            </a:rPr>
            <a:t>pour ses compétences dans le métier exercé</a:t>
          </a:r>
          <a:endParaRPr lang="fr-FR" sz="2000" kern="1200" dirty="0">
            <a:solidFill>
              <a:schemeClr val="bg1"/>
            </a:solidFill>
          </a:endParaRPr>
        </a:p>
      </dsp:txBody>
      <dsp:txXfrm rot="10800000">
        <a:off x="0" y="2480"/>
        <a:ext cx="7571603" cy="1040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8B6B-9684-4AA3-9F76-5147CC2969DD}">
      <dsp:nvSpPr>
        <dsp:cNvPr id="0" name=""/>
        <dsp:cNvSpPr/>
      </dsp:nvSpPr>
      <dsp:spPr>
        <a:xfrm>
          <a:off x="-1611490" y="-273168"/>
          <a:ext cx="2103128" cy="2103128"/>
        </a:xfrm>
        <a:prstGeom prst="blockArc">
          <a:avLst>
            <a:gd name="adj1" fmla="val 18900000"/>
            <a:gd name="adj2" fmla="val 2700000"/>
            <a:gd name="adj3" fmla="val 1027"/>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71BAE4-7213-451E-BDF2-5F398EBE13E4}">
      <dsp:nvSpPr>
        <dsp:cNvPr id="0" name=""/>
        <dsp:cNvSpPr/>
      </dsp:nvSpPr>
      <dsp:spPr>
        <a:xfrm>
          <a:off x="479153" y="395073"/>
          <a:ext cx="8377830" cy="7666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7852"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latin typeface="Industria" pitchFamily="2" charset="0"/>
            </a:rPr>
            <a:t>Métiers de la gestion et de l’administration</a:t>
          </a:r>
          <a:endParaRPr lang="fr-FR" sz="3200" kern="1200" dirty="0">
            <a:latin typeface="Industria" pitchFamily="2" charset="0"/>
          </a:endParaRPr>
        </a:p>
      </dsp:txBody>
      <dsp:txXfrm>
        <a:off x="479153" y="395073"/>
        <a:ext cx="8377830" cy="766645"/>
      </dsp:txXfrm>
    </dsp:sp>
    <dsp:sp modelId="{5BF51E96-C52E-4079-A411-52F69458C4C6}">
      <dsp:nvSpPr>
        <dsp:cNvPr id="0" name=""/>
        <dsp:cNvSpPr/>
      </dsp:nvSpPr>
      <dsp:spPr>
        <a:xfrm>
          <a:off x="0" y="299242"/>
          <a:ext cx="958306" cy="958306"/>
        </a:xfrm>
        <a:prstGeom prst="ellipse">
          <a:avLst/>
        </a:prstGeom>
        <a:blipFill rotWithShape="0">
          <a:blip xmlns:r="http://schemas.openxmlformats.org/officeDocument/2006/relationships" r:embed="rId1" cstate="screen">
            <a:extLst/>
          </a:blip>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8B6B-9684-4AA3-9F76-5147CC2969DD}">
      <dsp:nvSpPr>
        <dsp:cNvPr id="0" name=""/>
        <dsp:cNvSpPr/>
      </dsp:nvSpPr>
      <dsp:spPr>
        <a:xfrm>
          <a:off x="-1313576" y="-223626"/>
          <a:ext cx="1716012" cy="1716012"/>
        </a:xfrm>
        <a:prstGeom prst="blockArc">
          <a:avLst>
            <a:gd name="adj1" fmla="val 18900000"/>
            <a:gd name="adj2" fmla="val 2700000"/>
            <a:gd name="adj3" fmla="val 1259"/>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3B6066-BED5-47D3-97E9-724897829D95}">
      <dsp:nvSpPr>
        <dsp:cNvPr id="0" name=""/>
        <dsp:cNvSpPr/>
      </dsp:nvSpPr>
      <dsp:spPr>
        <a:xfrm>
          <a:off x="391595" y="332656"/>
          <a:ext cx="8465388" cy="6598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3539" tIns="81280" rIns="81280" bIns="81280" numCol="1" spcCol="1270" anchor="ctr" anchorCtr="0">
          <a:noAutofit/>
        </a:bodyPr>
        <a:lstStyle/>
        <a:p>
          <a:pPr lvl="0" algn="ctr" defTabSz="1422400">
            <a:lnSpc>
              <a:spcPct val="100000"/>
            </a:lnSpc>
            <a:spcBef>
              <a:spcPct val="0"/>
            </a:spcBef>
            <a:spcAft>
              <a:spcPts val="0"/>
            </a:spcAft>
          </a:pPr>
          <a:r>
            <a:rPr lang="fr-FR" sz="3200" kern="1200" dirty="0" smtClean="0">
              <a:latin typeface="Industria" pitchFamily="2" charset="0"/>
            </a:rPr>
            <a:t>Métiers de l’électrotechnique</a:t>
          </a:r>
        </a:p>
      </dsp:txBody>
      <dsp:txXfrm>
        <a:off x="391595" y="332656"/>
        <a:ext cx="8465388" cy="659848"/>
      </dsp:txXfrm>
    </dsp:sp>
    <dsp:sp modelId="{E6F03C20-1188-4E2C-B850-366204830BD6}">
      <dsp:nvSpPr>
        <dsp:cNvPr id="0" name=""/>
        <dsp:cNvSpPr/>
      </dsp:nvSpPr>
      <dsp:spPr>
        <a:xfrm>
          <a:off x="0" y="242783"/>
          <a:ext cx="783191" cy="783191"/>
        </a:xfrm>
        <a:prstGeom prst="ellipse">
          <a:avLst/>
        </a:prstGeom>
        <a:blipFill rotWithShape="0">
          <a:blip xmlns:r="http://schemas.openxmlformats.org/officeDocument/2006/relationships" r:embed="rId1" cstate="screen">
            <a:extLst/>
          </a:blip>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8B6B-9684-4AA3-9F76-5147CC2969DD}">
      <dsp:nvSpPr>
        <dsp:cNvPr id="0" name=""/>
        <dsp:cNvSpPr/>
      </dsp:nvSpPr>
      <dsp:spPr>
        <a:xfrm>
          <a:off x="-1313576" y="-223626"/>
          <a:ext cx="1716012" cy="1716012"/>
        </a:xfrm>
        <a:prstGeom prst="blockArc">
          <a:avLst>
            <a:gd name="adj1" fmla="val 18900000"/>
            <a:gd name="adj2" fmla="val 2700000"/>
            <a:gd name="adj3" fmla="val 1259"/>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3B6066-BED5-47D3-97E9-724897829D95}">
      <dsp:nvSpPr>
        <dsp:cNvPr id="0" name=""/>
        <dsp:cNvSpPr/>
      </dsp:nvSpPr>
      <dsp:spPr>
        <a:xfrm>
          <a:off x="391595" y="332656"/>
          <a:ext cx="8465388" cy="6598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3539" tIns="81280" rIns="81280" bIns="81280" numCol="1" spcCol="1270" anchor="ctr" anchorCtr="0">
          <a:noAutofit/>
        </a:bodyPr>
        <a:lstStyle/>
        <a:p>
          <a:pPr lvl="0" algn="ctr" defTabSz="1422400">
            <a:lnSpc>
              <a:spcPct val="100000"/>
            </a:lnSpc>
            <a:spcBef>
              <a:spcPct val="0"/>
            </a:spcBef>
            <a:spcAft>
              <a:spcPts val="0"/>
            </a:spcAft>
          </a:pPr>
          <a:r>
            <a:rPr lang="fr-FR" sz="3200" kern="1200" dirty="0" smtClean="0">
              <a:latin typeface="Industria" pitchFamily="2" charset="0"/>
            </a:rPr>
            <a:t>Métiers de l’usinage</a:t>
          </a:r>
        </a:p>
      </dsp:txBody>
      <dsp:txXfrm>
        <a:off x="391595" y="332656"/>
        <a:ext cx="8465388" cy="659848"/>
      </dsp:txXfrm>
    </dsp:sp>
    <dsp:sp modelId="{E6F03C20-1188-4E2C-B850-366204830BD6}">
      <dsp:nvSpPr>
        <dsp:cNvPr id="0" name=""/>
        <dsp:cNvSpPr/>
      </dsp:nvSpPr>
      <dsp:spPr>
        <a:xfrm>
          <a:off x="0" y="242783"/>
          <a:ext cx="783191" cy="783191"/>
        </a:xfrm>
        <a:prstGeom prst="ellipse">
          <a:avLst/>
        </a:prstGeom>
        <a:blipFill rotWithShape="0">
          <a:blip xmlns:r="http://schemas.openxmlformats.org/officeDocument/2006/relationships" r:embed="rId1" cstate="screen">
            <a:extLst/>
          </a:blip>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8B6B-9684-4AA3-9F76-5147CC2969DD}">
      <dsp:nvSpPr>
        <dsp:cNvPr id="0" name=""/>
        <dsp:cNvSpPr/>
      </dsp:nvSpPr>
      <dsp:spPr>
        <a:xfrm>
          <a:off x="-1313576" y="-223626"/>
          <a:ext cx="1716012" cy="1716012"/>
        </a:xfrm>
        <a:prstGeom prst="blockArc">
          <a:avLst>
            <a:gd name="adj1" fmla="val 18900000"/>
            <a:gd name="adj2" fmla="val 2700000"/>
            <a:gd name="adj3" fmla="val 1259"/>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3B6066-BED5-47D3-97E9-724897829D95}">
      <dsp:nvSpPr>
        <dsp:cNvPr id="0" name=""/>
        <dsp:cNvSpPr/>
      </dsp:nvSpPr>
      <dsp:spPr>
        <a:xfrm>
          <a:off x="391595" y="332656"/>
          <a:ext cx="8465388" cy="6598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3539" tIns="81280" rIns="81280" bIns="81280" numCol="1" spcCol="1270" anchor="ctr" anchorCtr="0">
          <a:noAutofit/>
        </a:bodyPr>
        <a:lstStyle/>
        <a:p>
          <a:pPr lvl="0" algn="l" defTabSz="1422400">
            <a:lnSpc>
              <a:spcPct val="100000"/>
            </a:lnSpc>
            <a:spcBef>
              <a:spcPct val="0"/>
            </a:spcBef>
            <a:spcAft>
              <a:spcPts val="0"/>
            </a:spcAft>
          </a:pPr>
          <a:r>
            <a:rPr lang="fr-FR" sz="3200" kern="1200" dirty="0" smtClean="0">
              <a:latin typeface="Industria" pitchFamily="2" charset="0"/>
            </a:rPr>
            <a:t>Métiers du bois</a:t>
          </a:r>
        </a:p>
      </dsp:txBody>
      <dsp:txXfrm>
        <a:off x="391595" y="332656"/>
        <a:ext cx="8465388" cy="659848"/>
      </dsp:txXfrm>
    </dsp:sp>
    <dsp:sp modelId="{E6F03C20-1188-4E2C-B850-366204830BD6}">
      <dsp:nvSpPr>
        <dsp:cNvPr id="0" name=""/>
        <dsp:cNvSpPr/>
      </dsp:nvSpPr>
      <dsp:spPr>
        <a:xfrm>
          <a:off x="0" y="242783"/>
          <a:ext cx="783191" cy="783191"/>
        </a:xfrm>
        <a:prstGeom prst="ellipse">
          <a:avLst/>
        </a:prstGeom>
        <a:blipFill rotWithShape="0">
          <a:blip xmlns:r="http://schemas.openxmlformats.org/officeDocument/2006/relationships" r:embed="rId1" cstate="screen">
            <a:extLst/>
          </a:blip>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14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81706-082C-430E-8487-0A71C9080FB0}" type="datetimeFigureOut">
              <a:rPr lang="fr-FR"/>
              <a:pPr>
                <a:defRPr/>
              </a:pPr>
              <a:t>03/12/2020</a:t>
            </a:fld>
            <a:endParaRPr lang="fr-FR"/>
          </a:p>
        </p:txBody>
      </p:sp>
      <p:sp>
        <p:nvSpPr>
          <p:cNvPr id="4" name="Espace réservé du pied de page 3"/>
          <p:cNvSpPr>
            <a:spLocks noGrp="1"/>
          </p:cNvSpPr>
          <p:nvPr>
            <p:ph type="ftr" sz="quarter" idx="2"/>
          </p:nvPr>
        </p:nvSpPr>
        <p:spPr>
          <a:xfrm>
            <a:off x="1" y="9428164"/>
            <a:ext cx="294614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fr-FR"/>
              <a:t>Présentation de la voie professionnelle 2013</a:t>
            </a:r>
          </a:p>
        </p:txBody>
      </p:sp>
      <p:sp>
        <p:nvSpPr>
          <p:cNvPr id="5" name="Espace réservé du numéro de diapositive 4"/>
          <p:cNvSpPr>
            <a:spLocks noGrp="1"/>
          </p:cNvSpPr>
          <p:nvPr>
            <p:ph type="sldNum" sz="quarter" idx="3"/>
          </p:nvPr>
        </p:nvSpPr>
        <p:spPr>
          <a:xfrm>
            <a:off x="3849911" y="9428164"/>
            <a:ext cx="2946144"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F4CFCE-E811-44E1-AFED-2749A0E1E14E}" type="slidenum">
              <a:rPr lang="fr-FR"/>
              <a:pPr>
                <a:defRPr/>
              </a:pPr>
              <a:t>‹N°›</a:t>
            </a:fld>
            <a:endParaRPr lang="fr-FR"/>
          </a:p>
        </p:txBody>
      </p:sp>
    </p:spTree>
    <p:extLst>
      <p:ext uri="{BB962C8B-B14F-4D97-AF65-F5344CB8AC3E}">
        <p14:creationId xmlns:p14="http://schemas.microsoft.com/office/powerpoint/2010/main" val="3049955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fontAlgn="auto" latinLnBrk="0">
              <a:spcBef>
                <a:spcPts val="0"/>
              </a:spcBef>
              <a:spcAft>
                <a:spcPts val="0"/>
              </a:spcAft>
              <a:defRPr lang="fr-FR" sz="1200">
                <a:latin typeface="+mn-lt"/>
                <a:cs typeface="+mn-cs"/>
              </a:defRPr>
            </a:lvl1pPr>
          </a:lstStyle>
          <a:p>
            <a:pPr>
              <a:defRPr/>
            </a:pPr>
            <a:endParaRPr/>
          </a:p>
        </p:txBody>
      </p:sp>
      <p:sp>
        <p:nvSpPr>
          <p:cNvPr id="3" name="Date Placeholder 2"/>
          <p:cNvSpPr>
            <a:spLocks noGrp="1"/>
          </p:cNvSpPr>
          <p:nvPr>
            <p:ph type="dt" idx="1"/>
          </p:nvPr>
        </p:nvSpPr>
        <p:spPr>
          <a:xfrm>
            <a:off x="3849911" y="0"/>
            <a:ext cx="2946144" cy="496888"/>
          </a:xfrm>
          <a:prstGeom prst="rect">
            <a:avLst/>
          </a:prstGeom>
        </p:spPr>
        <p:txBody>
          <a:bodyPr vert="horz" lIns="91440" tIns="45720" rIns="91440" bIns="45720" rtlCol="0"/>
          <a:lstStyle>
            <a:lvl1pPr algn="r" fontAlgn="auto" latinLnBrk="0">
              <a:spcBef>
                <a:spcPts val="0"/>
              </a:spcBef>
              <a:spcAft>
                <a:spcPts val="0"/>
              </a:spcAft>
              <a:defRPr lang="fr-FR" sz="1200">
                <a:latin typeface="+mn-lt"/>
                <a:cs typeface="+mn-cs"/>
              </a:defRPr>
            </a:lvl1pPr>
          </a:lstStyle>
          <a:p>
            <a:pPr>
              <a:defRPr/>
            </a:pPr>
            <a:fld id="{139D25BF-8555-4DD7-979D-809FE2700B16}" type="datetimeFigureOut">
              <a:rPr lang="fr-FR"/>
              <a:pPr>
                <a:defRPr/>
              </a:pPr>
              <a:t>03/12/2020</a:t>
            </a:fld>
            <a:endParaRPr/>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lstStyle/>
          <a:p>
            <a:pPr lvl="0"/>
            <a:r>
              <a:rPr lang="fr-FR" noProof="0"/>
              <a:t>Modifiez les styles du texte du masque</a:t>
            </a:r>
          </a:p>
          <a:p>
            <a:pPr lvl="1"/>
            <a:r>
              <a:rPr lang="fr-FR" noProof="0"/>
              <a:t>Niveau 2</a:t>
            </a:r>
          </a:p>
          <a:p>
            <a:pPr lvl="2"/>
            <a:r>
              <a:rPr lang="fr-FR" noProof="0"/>
              <a:t>Niveau 3</a:t>
            </a:r>
          </a:p>
          <a:p>
            <a:pPr lvl="3"/>
            <a:r>
              <a:rPr lang="fr-FR" noProof="0"/>
              <a:t>Niveau 4</a:t>
            </a:r>
          </a:p>
          <a:p>
            <a:pPr lvl="4"/>
            <a:r>
              <a:rPr lang="fr-FR" noProof="0"/>
              <a:t>Niveau 5</a:t>
            </a:r>
          </a:p>
        </p:txBody>
      </p:sp>
      <p:sp>
        <p:nvSpPr>
          <p:cNvPr id="6" name="Footer Placeholder 5"/>
          <p:cNvSpPr>
            <a:spLocks noGrp="1"/>
          </p:cNvSpPr>
          <p:nvPr>
            <p:ph type="ftr" sz="quarter" idx="4"/>
          </p:nvPr>
        </p:nvSpPr>
        <p:spPr>
          <a:xfrm>
            <a:off x="1" y="9428164"/>
            <a:ext cx="2946145" cy="496887"/>
          </a:xfrm>
          <a:prstGeom prst="rect">
            <a:avLst/>
          </a:prstGeom>
        </p:spPr>
        <p:txBody>
          <a:bodyPr vert="horz" lIns="91440" tIns="45720" rIns="91440" bIns="45720" rtlCol="0" anchor="b"/>
          <a:lstStyle>
            <a:lvl1pPr algn="l" fontAlgn="auto" latinLnBrk="0">
              <a:spcBef>
                <a:spcPts val="0"/>
              </a:spcBef>
              <a:spcAft>
                <a:spcPts val="0"/>
              </a:spcAft>
              <a:defRPr lang="fr-FR" sz="1200">
                <a:latin typeface="+mn-lt"/>
                <a:cs typeface="+mn-cs"/>
              </a:defRPr>
            </a:lvl1pPr>
          </a:lstStyle>
          <a:p>
            <a:pPr>
              <a:defRPr/>
            </a:pPr>
            <a:r>
              <a:t>Présentation de la voie professionnelle 2013</a:t>
            </a:r>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lIns="91440" tIns="45720" rIns="91440" bIns="45720" rtlCol="0" anchor="b"/>
          <a:lstStyle>
            <a:lvl1pPr algn="r" fontAlgn="auto" latinLnBrk="0">
              <a:spcBef>
                <a:spcPts val="0"/>
              </a:spcBef>
              <a:spcAft>
                <a:spcPts val="0"/>
              </a:spcAft>
              <a:defRPr lang="fr-FR" sz="1200">
                <a:latin typeface="+mn-lt"/>
                <a:cs typeface="+mn-cs"/>
              </a:defRPr>
            </a:lvl1pPr>
          </a:lstStyle>
          <a:p>
            <a:pPr>
              <a:defRPr/>
            </a:pPr>
            <a:fld id="{34723752-EFDA-4263-BE15-14FF38686B61}" type="slidenum">
              <a:rPr/>
              <a:pPr>
                <a:defRPr/>
              </a:pPr>
              <a:t>‹N°›</a:t>
            </a:fld>
            <a:endParaRPr/>
          </a:p>
        </p:txBody>
      </p:sp>
    </p:spTree>
    <p:extLst>
      <p:ext uri="{BB962C8B-B14F-4D97-AF65-F5344CB8AC3E}">
        <p14:creationId xmlns:p14="http://schemas.microsoft.com/office/powerpoint/2010/main" val="14314464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fr-FR" sz="1200" kern="1200">
        <a:solidFill>
          <a:schemeClr val="tx1"/>
        </a:solidFill>
        <a:latin typeface="+mn-lt"/>
        <a:ea typeface="+mn-ea"/>
        <a:cs typeface="+mn-cs"/>
      </a:defRPr>
    </a:lvl1pPr>
    <a:lvl2pPr marL="457200" algn="l" rtl="0" eaLnBrk="0" fontAlgn="base" hangingPunct="0">
      <a:spcBef>
        <a:spcPct val="30000"/>
      </a:spcBef>
      <a:spcAft>
        <a:spcPct val="0"/>
      </a:spcAft>
      <a:defRPr lang="fr-FR" sz="1200" kern="1200">
        <a:solidFill>
          <a:schemeClr val="tx1"/>
        </a:solidFill>
        <a:latin typeface="+mn-lt"/>
        <a:ea typeface="+mn-ea"/>
        <a:cs typeface="+mn-cs"/>
      </a:defRPr>
    </a:lvl2pPr>
    <a:lvl3pPr marL="914400" algn="l" rtl="0" eaLnBrk="0" fontAlgn="base" hangingPunct="0">
      <a:spcBef>
        <a:spcPct val="30000"/>
      </a:spcBef>
      <a:spcAft>
        <a:spcPct val="0"/>
      </a:spcAft>
      <a:defRPr lang="fr-FR" sz="1200" kern="1200">
        <a:solidFill>
          <a:schemeClr val="tx1"/>
        </a:solidFill>
        <a:latin typeface="+mn-lt"/>
        <a:ea typeface="+mn-ea"/>
        <a:cs typeface="+mn-cs"/>
      </a:defRPr>
    </a:lvl3pPr>
    <a:lvl4pPr marL="1371600" algn="l" rtl="0" eaLnBrk="0" fontAlgn="base" hangingPunct="0">
      <a:spcBef>
        <a:spcPct val="30000"/>
      </a:spcBef>
      <a:spcAft>
        <a:spcPct val="0"/>
      </a:spcAft>
      <a:defRPr lang="fr-FR" sz="1200" kern="1200">
        <a:solidFill>
          <a:schemeClr val="tx1"/>
        </a:solidFill>
        <a:latin typeface="+mn-lt"/>
        <a:ea typeface="+mn-ea"/>
        <a:cs typeface="+mn-cs"/>
      </a:defRPr>
    </a:lvl4pPr>
    <a:lvl5pPr marL="1828800" algn="l" rtl="0" eaLnBrk="0" fontAlgn="base" hangingPunct="0">
      <a:spcBef>
        <a:spcPct val="30000"/>
      </a:spcBef>
      <a:spcAft>
        <a:spcPct val="0"/>
      </a:spcAft>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6987F-2ED2-41E9-BD84-798823CDD51A}" type="slidenum">
              <a:rPr smtClean="0"/>
              <a:pPr fontAlgn="base">
                <a:spcBef>
                  <a:spcPct val="0"/>
                </a:spcBef>
                <a:spcAft>
                  <a:spcPct val="0"/>
                </a:spcAft>
                <a:defRPr/>
              </a:pPr>
              <a:t>1</a:t>
            </a:fld>
            <a:endParaRPr smtClean="0"/>
          </a:p>
        </p:txBody>
      </p:sp>
    </p:spTree>
    <p:extLst>
      <p:ext uri="{BB962C8B-B14F-4D97-AF65-F5344CB8AC3E}">
        <p14:creationId xmlns:p14="http://schemas.microsoft.com/office/powerpoint/2010/main" val="376704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849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97DC86-AE20-474D-893D-B7C3700E89B6}" type="slidenum">
              <a:rPr smtClean="0"/>
              <a:pPr fontAlgn="base">
                <a:spcBef>
                  <a:spcPct val="0"/>
                </a:spcBef>
                <a:spcAft>
                  <a:spcPct val="0"/>
                </a:spcAft>
                <a:defRPr/>
              </a:pPr>
              <a:t>10</a:t>
            </a:fld>
            <a:endParaRPr smtClean="0"/>
          </a:p>
        </p:txBody>
      </p:sp>
    </p:spTree>
    <p:extLst>
      <p:ext uri="{BB962C8B-B14F-4D97-AF65-F5344CB8AC3E}">
        <p14:creationId xmlns:p14="http://schemas.microsoft.com/office/powerpoint/2010/main" val="363149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860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4A8AA-67A8-4C74-B451-45B3971BA8C5}" type="slidenum">
              <a:rPr smtClean="0"/>
              <a:pPr fontAlgn="base">
                <a:spcBef>
                  <a:spcPct val="0"/>
                </a:spcBef>
                <a:spcAft>
                  <a:spcPct val="0"/>
                </a:spcAft>
                <a:defRPr/>
              </a:pPr>
              <a:t>11</a:t>
            </a:fld>
            <a:endParaRPr smtClean="0"/>
          </a:p>
        </p:txBody>
      </p:sp>
    </p:spTree>
    <p:extLst>
      <p:ext uri="{BB962C8B-B14F-4D97-AF65-F5344CB8AC3E}">
        <p14:creationId xmlns:p14="http://schemas.microsoft.com/office/powerpoint/2010/main" val="330009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870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89DAD0-F143-40A3-9789-CF12880391E9}" type="slidenum">
              <a:rPr smtClean="0"/>
              <a:pPr fontAlgn="base">
                <a:spcBef>
                  <a:spcPct val="0"/>
                </a:spcBef>
                <a:spcAft>
                  <a:spcPct val="0"/>
                </a:spcAft>
                <a:defRPr/>
              </a:pPr>
              <a:t>12</a:t>
            </a:fld>
            <a:endParaRPr smtClean="0"/>
          </a:p>
        </p:txBody>
      </p:sp>
    </p:spTree>
    <p:extLst>
      <p:ext uri="{BB962C8B-B14F-4D97-AF65-F5344CB8AC3E}">
        <p14:creationId xmlns:p14="http://schemas.microsoft.com/office/powerpoint/2010/main" val="363087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880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9481DF-DF9C-4BE7-BC78-16B36CC9495E}" type="slidenum">
              <a:rPr smtClean="0"/>
              <a:pPr fontAlgn="base">
                <a:spcBef>
                  <a:spcPct val="0"/>
                </a:spcBef>
                <a:spcAft>
                  <a:spcPct val="0"/>
                </a:spcAft>
                <a:defRPr/>
              </a:pPr>
              <a:t>13</a:t>
            </a:fld>
            <a:endParaRPr smtClean="0"/>
          </a:p>
        </p:txBody>
      </p:sp>
    </p:spTree>
    <p:extLst>
      <p:ext uri="{BB962C8B-B14F-4D97-AF65-F5344CB8AC3E}">
        <p14:creationId xmlns:p14="http://schemas.microsoft.com/office/powerpoint/2010/main" val="176866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smtClean="0"/>
              <a:t>CAP CHARPENTIER MARINE : formation 2 ans post 3ème</a:t>
            </a:r>
          </a:p>
        </p:txBody>
      </p:sp>
      <p:sp>
        <p:nvSpPr>
          <p:cNvPr id="890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78F94-3471-4517-B8D6-372B843ED2C1}" type="slidenum">
              <a:rPr smtClean="0"/>
              <a:pPr fontAlgn="base">
                <a:spcBef>
                  <a:spcPct val="0"/>
                </a:spcBef>
                <a:spcAft>
                  <a:spcPct val="0"/>
                </a:spcAft>
                <a:defRPr/>
              </a:pPr>
              <a:t>14</a:t>
            </a:fld>
            <a:endParaRPr smtClean="0"/>
          </a:p>
        </p:txBody>
      </p:sp>
    </p:spTree>
    <p:extLst>
      <p:ext uri="{BB962C8B-B14F-4D97-AF65-F5344CB8AC3E}">
        <p14:creationId xmlns:p14="http://schemas.microsoft.com/office/powerpoint/2010/main" val="373621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901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FA7B22-42C1-49A5-920D-9917FDC3C57E}" type="slidenum">
              <a:rPr smtClean="0"/>
              <a:pPr fontAlgn="base">
                <a:spcBef>
                  <a:spcPct val="0"/>
                </a:spcBef>
                <a:spcAft>
                  <a:spcPct val="0"/>
                </a:spcAft>
                <a:defRPr/>
              </a:pPr>
              <a:t>15</a:t>
            </a:fld>
            <a:endParaRPr smtClean="0"/>
          </a:p>
        </p:txBody>
      </p:sp>
    </p:spTree>
    <p:extLst>
      <p:ext uri="{BB962C8B-B14F-4D97-AF65-F5344CB8AC3E}">
        <p14:creationId xmlns:p14="http://schemas.microsoft.com/office/powerpoint/2010/main" val="1403496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11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911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E89B0-5118-45F9-B502-411416D4BEC7}" type="slidenum">
              <a:rPr smtClean="0"/>
              <a:pPr fontAlgn="base">
                <a:spcBef>
                  <a:spcPct val="0"/>
                </a:spcBef>
                <a:spcAft>
                  <a:spcPct val="0"/>
                </a:spcAft>
                <a:defRPr/>
              </a:pPr>
              <a:t>16</a:t>
            </a:fld>
            <a:endParaRPr smtClean="0"/>
          </a:p>
        </p:txBody>
      </p:sp>
    </p:spTree>
    <p:extLst>
      <p:ext uri="{BB962C8B-B14F-4D97-AF65-F5344CB8AC3E}">
        <p14:creationId xmlns:p14="http://schemas.microsoft.com/office/powerpoint/2010/main" val="4200893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778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F15ED-6F8A-4A57-BC10-B3D6C4D0D2F9}" type="slidenum">
              <a:rPr smtClean="0"/>
              <a:pPr fontAlgn="base">
                <a:spcBef>
                  <a:spcPct val="0"/>
                </a:spcBef>
                <a:spcAft>
                  <a:spcPct val="0"/>
                </a:spcAft>
                <a:defRPr/>
              </a:pPr>
              <a:t>17</a:t>
            </a:fld>
            <a:endParaRPr smtClean="0"/>
          </a:p>
        </p:txBody>
      </p:sp>
    </p:spTree>
    <p:extLst>
      <p:ext uri="{BB962C8B-B14F-4D97-AF65-F5344CB8AC3E}">
        <p14:creationId xmlns:p14="http://schemas.microsoft.com/office/powerpoint/2010/main" val="107480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95235" name="Slide Image Placeholder 5"/>
          <p:cNvSpPr>
            <a:spLocks noGrp="1" noRot="1" noChangeAspect="1" noTextEdit="1"/>
          </p:cNvSpPr>
          <p:nvPr>
            <p:ph type="sldImg"/>
          </p:nvPr>
        </p:nvSpPr>
        <p:spPr bwMode="auto">
          <a:xfrm>
            <a:off x="381000" y="500063"/>
            <a:ext cx="3413125" cy="2560637"/>
          </a:xfrm>
          <a:noFill/>
          <a:ln>
            <a:solidFill>
              <a:srgbClr val="000000"/>
            </a:solidFill>
            <a:miter lim="800000"/>
            <a:headEnd/>
            <a:tailEnd/>
          </a:ln>
        </p:spPr>
      </p:sp>
    </p:spTree>
    <p:extLst>
      <p:ext uri="{BB962C8B-B14F-4D97-AF65-F5344CB8AC3E}">
        <p14:creationId xmlns:p14="http://schemas.microsoft.com/office/powerpoint/2010/main" val="208838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962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95F42-43CF-46A1-99C7-F416A56155B6}" type="slidenum">
              <a:rPr smtClean="0"/>
              <a:pPr fontAlgn="base">
                <a:spcBef>
                  <a:spcPct val="0"/>
                </a:spcBef>
                <a:spcAft>
                  <a:spcPct val="0"/>
                </a:spcAft>
                <a:defRPr/>
              </a:pPr>
              <a:t>20</a:t>
            </a:fld>
            <a:endParaRPr smtClean="0"/>
          </a:p>
        </p:txBody>
      </p:sp>
    </p:spTree>
    <p:extLst>
      <p:ext uri="{BB962C8B-B14F-4D97-AF65-F5344CB8AC3E}">
        <p14:creationId xmlns:p14="http://schemas.microsoft.com/office/powerpoint/2010/main" val="279698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smtClean="0"/>
              <a:t>N’est-il pas plaisant d’avoir en face de soi une personne que l’on peut qualifier d’un bon professionnel !! Il a les compétences et c’est une personne en qui on peut avoir confiance je vous le recommande !!</a:t>
            </a:r>
          </a:p>
          <a:p>
            <a:pPr eaLnBrk="1" hangingPunct="1">
              <a:spcBef>
                <a:spcPct val="0"/>
              </a:spcBef>
            </a:pPr>
            <a:r>
              <a:rPr smtClean="0"/>
              <a:t>Devenir un professionnel s’acquiert en se formant par la voie professionnelle avec ses exigences et ses filières</a:t>
            </a:r>
          </a:p>
          <a:p>
            <a:pPr eaLnBrk="1" hangingPunct="1">
              <a:spcBef>
                <a:spcPct val="0"/>
              </a:spcBef>
            </a:pPr>
            <a:r>
              <a:rPr smtClean="0"/>
              <a:t>La rénovation de la voie professionnelle a redonné à toutes ces formations ses lettres de noblesse.</a:t>
            </a:r>
          </a:p>
          <a:p>
            <a:pPr eaLnBrk="1" hangingPunct="1">
              <a:spcBef>
                <a:spcPct val="0"/>
              </a:spcBef>
            </a:pPr>
            <a:endParaRPr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CFFC0-A300-4339-95CF-A6497FCF99FC}" type="slidenum">
              <a:rPr smtClean="0"/>
              <a:pPr fontAlgn="base">
                <a:spcBef>
                  <a:spcPct val="0"/>
                </a:spcBef>
                <a:spcAft>
                  <a:spcPct val="0"/>
                </a:spcAft>
                <a:defRPr/>
              </a:pPr>
              <a:t>2</a:t>
            </a:fld>
            <a:endParaRPr smtClean="0"/>
          </a:p>
        </p:txBody>
      </p:sp>
    </p:spTree>
    <p:extLst>
      <p:ext uri="{BB962C8B-B14F-4D97-AF65-F5344CB8AC3E}">
        <p14:creationId xmlns:p14="http://schemas.microsoft.com/office/powerpoint/2010/main" val="243162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904BE-DBE4-4828-BBAF-691D8C95618E}" type="slidenum">
              <a:rPr smtClean="0"/>
              <a:pPr fontAlgn="base">
                <a:spcBef>
                  <a:spcPct val="0"/>
                </a:spcBef>
                <a:spcAft>
                  <a:spcPct val="0"/>
                </a:spcAft>
                <a:defRPr/>
              </a:pPr>
              <a:t>3</a:t>
            </a:fld>
            <a:endParaRPr smtClean="0"/>
          </a:p>
        </p:txBody>
      </p:sp>
    </p:spTree>
    <p:extLst>
      <p:ext uri="{BB962C8B-B14F-4D97-AF65-F5344CB8AC3E}">
        <p14:creationId xmlns:p14="http://schemas.microsoft.com/office/powerpoint/2010/main" val="78751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dirty="0" smtClean="0"/>
              <a:t>La voie professionnelle permet d’acquérir des connaissances, des compétences, des gestes et des savoir-êtres dans un domaine professionnel et ainsi préparer les jeunes à l’exercice d’un métier,</a:t>
            </a:r>
          </a:p>
          <a:p>
            <a:pPr eaLnBrk="1" fontAlgn="auto" hangingPunct="1">
              <a:spcBef>
                <a:spcPts val="0"/>
              </a:spcBef>
              <a:spcAft>
                <a:spcPts val="0"/>
              </a:spcAft>
              <a:defRPr/>
            </a:pPr>
            <a:endParaRPr dirty="0" smtClean="0"/>
          </a:p>
          <a:p>
            <a:pPr eaLnBrk="1" fontAlgn="auto" hangingPunct="1">
              <a:spcBef>
                <a:spcPts val="0"/>
              </a:spcBef>
              <a:spcAft>
                <a:spcPts val="0"/>
              </a:spcAft>
              <a:defRPr/>
            </a:pPr>
            <a:r>
              <a:rPr dirty="0" smtClean="0"/>
              <a:t>Deux diplômes sont préparés : </a:t>
            </a:r>
          </a:p>
          <a:p>
            <a:pPr eaLnBrk="1" fontAlgn="auto" hangingPunct="1">
              <a:spcBef>
                <a:spcPts val="0"/>
              </a:spcBef>
              <a:spcAft>
                <a:spcPts val="0"/>
              </a:spcAft>
              <a:defRPr/>
            </a:pPr>
            <a:endParaRPr dirty="0" smtClean="0"/>
          </a:p>
          <a:p>
            <a:pPr marL="171450" indent="-171450" eaLnBrk="1" fontAlgn="auto" hangingPunct="1">
              <a:spcBef>
                <a:spcPts val="0"/>
              </a:spcBef>
              <a:spcAft>
                <a:spcPts val="0"/>
              </a:spcAft>
              <a:buFont typeface="Arial" pitchFamily="34" charset="0"/>
              <a:buChar char="•"/>
              <a:defRPr/>
            </a:pPr>
            <a:r>
              <a:rPr dirty="0" smtClean="0"/>
              <a:t>CAP qui conduit principalement à la vie active pour des métiers d’agent d’exécution de dossiers confiés</a:t>
            </a:r>
          </a:p>
          <a:p>
            <a:pPr marL="171450" indent="-171450" eaLnBrk="1" fontAlgn="auto" hangingPunct="1">
              <a:spcBef>
                <a:spcPts val="0"/>
              </a:spcBef>
              <a:spcAft>
                <a:spcPts val="0"/>
              </a:spcAft>
              <a:buFont typeface="Arial" pitchFamily="34" charset="0"/>
              <a:buChar char="•"/>
              <a:defRPr/>
            </a:pPr>
            <a:r>
              <a:rPr dirty="0" smtClean="0"/>
              <a:t>BAC PRO qui permet une insertion dans la vie active ou la poursuite d’études pour les meilleurs dossiers et qui s’oriente vers des métiers de technicien.</a:t>
            </a:r>
          </a:p>
          <a:p>
            <a:pPr eaLnBrk="1" fontAlgn="auto" hangingPunct="1">
              <a:spcBef>
                <a:spcPts val="0"/>
              </a:spcBef>
              <a:spcAft>
                <a:spcPts val="0"/>
              </a:spcAft>
              <a:defRPr/>
            </a:pPr>
            <a:endParaRPr dirty="0" smtClean="0"/>
          </a:p>
          <a:p>
            <a:pPr eaLnBrk="1" fontAlgn="auto" hangingPunct="1">
              <a:spcBef>
                <a:spcPts val="0"/>
              </a:spcBef>
              <a:spcAft>
                <a:spcPts val="0"/>
              </a:spcAft>
              <a:defRPr/>
            </a:pPr>
            <a:r>
              <a:rPr dirty="0" smtClean="0"/>
              <a:t>Découpage de la formation entre une formation de base en lycée professionnel ou en CFA et une formation en entreprise avec une articulation essentielle entre les deux pour être au plus près du monde professionnel et de ses constantes évolutions</a:t>
            </a:r>
            <a:endParaRPr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376F2-79F0-4A4B-8AB0-5F644CDD035A}" type="slidenum">
              <a:rPr smtClean="0">
                <a:solidFill>
                  <a:srgbClr val="000000"/>
                </a:solidFill>
              </a:rPr>
              <a:pPr fontAlgn="base">
                <a:spcBef>
                  <a:spcPct val="0"/>
                </a:spcBef>
                <a:spcAft>
                  <a:spcPct val="0"/>
                </a:spcAft>
                <a:defRPr/>
              </a:pPr>
              <a:t>4</a:t>
            </a:fld>
            <a:endParaRPr smtClean="0">
              <a:solidFill>
                <a:srgbClr val="000000"/>
              </a:solidFill>
            </a:endParaRPr>
          </a:p>
        </p:txBody>
      </p:sp>
    </p:spTree>
    <p:extLst>
      <p:ext uri="{BB962C8B-B14F-4D97-AF65-F5344CB8AC3E}">
        <p14:creationId xmlns:p14="http://schemas.microsoft.com/office/powerpoint/2010/main" val="374714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1AB02C-389F-4025-9217-2AA1FC0E1A39}" type="slidenum">
              <a:rPr smtClean="0">
                <a:solidFill>
                  <a:srgbClr val="000000"/>
                </a:solidFill>
              </a:rPr>
              <a:pPr fontAlgn="base">
                <a:spcBef>
                  <a:spcPct val="0"/>
                </a:spcBef>
                <a:spcAft>
                  <a:spcPct val="0"/>
                </a:spcAft>
                <a:defRPr/>
              </a:pPr>
              <a:t>5</a:t>
            </a:fld>
            <a:endParaRPr smtClean="0">
              <a:solidFill>
                <a:srgbClr val="000000"/>
              </a:solidFill>
            </a:endParaRPr>
          </a:p>
        </p:txBody>
      </p:sp>
    </p:spTree>
    <p:extLst>
      <p:ext uri="{BB962C8B-B14F-4D97-AF65-F5344CB8AC3E}">
        <p14:creationId xmlns:p14="http://schemas.microsoft.com/office/powerpoint/2010/main" val="245815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dirty="0" smtClean="0"/>
              <a:t>La réussite dans la voie professionnelle comme tout autre voie s’articule autour de 3 mots clés :</a:t>
            </a:r>
          </a:p>
          <a:p>
            <a:pPr eaLnBrk="1" fontAlgn="auto" hangingPunct="1">
              <a:spcBef>
                <a:spcPts val="0"/>
              </a:spcBef>
              <a:spcAft>
                <a:spcPts val="0"/>
              </a:spcAft>
              <a:defRPr/>
            </a:pPr>
            <a:endParaRPr dirty="0" smtClean="0"/>
          </a:p>
          <a:p>
            <a:pPr marL="171450" indent="-171450" eaLnBrk="1" fontAlgn="auto" hangingPunct="1">
              <a:spcBef>
                <a:spcPts val="0"/>
              </a:spcBef>
              <a:spcAft>
                <a:spcPts val="0"/>
              </a:spcAft>
              <a:buFont typeface="Arial" pitchFamily="34" charset="0"/>
              <a:buChar char="•"/>
              <a:defRPr/>
            </a:pPr>
            <a:r>
              <a:rPr dirty="0" smtClean="0"/>
              <a:t>Autonomie :  à savoir fixer ses propres règles de fonctionnement de conduite dans le cadre de la formation suivie</a:t>
            </a:r>
          </a:p>
          <a:p>
            <a:pPr marL="171450" indent="-171450" eaLnBrk="1" fontAlgn="auto" hangingPunct="1">
              <a:spcBef>
                <a:spcPts val="0"/>
              </a:spcBef>
              <a:spcAft>
                <a:spcPts val="0"/>
              </a:spcAft>
              <a:buFont typeface="Arial" pitchFamily="34" charset="0"/>
              <a:buChar char="•"/>
              <a:defRPr/>
            </a:pPr>
            <a:r>
              <a:rPr dirty="0" smtClean="0"/>
              <a:t>Motivation : c’est-à-dire mobiliser ses capacités au service de sa formation. Ce qui importe ce n’est tant le niveau mais les actions mises en place pour réussir</a:t>
            </a:r>
          </a:p>
          <a:p>
            <a:pPr marL="171450" indent="-171450" eaLnBrk="1" fontAlgn="auto" hangingPunct="1">
              <a:spcBef>
                <a:spcPts val="0"/>
              </a:spcBef>
              <a:spcAft>
                <a:spcPts val="0"/>
              </a:spcAft>
              <a:buFont typeface="Arial" pitchFamily="34" charset="0"/>
              <a:buChar char="•"/>
              <a:defRPr/>
            </a:pPr>
            <a:r>
              <a:rPr dirty="0" smtClean="0"/>
              <a:t>Travail : élément essentiel qui permet de progresser, de développer, de valider des compétences </a:t>
            </a:r>
          </a:p>
          <a:p>
            <a:pPr eaLnBrk="1" fontAlgn="auto" hangingPunct="1">
              <a:spcBef>
                <a:spcPts val="0"/>
              </a:spcBef>
              <a:spcAft>
                <a:spcPts val="0"/>
              </a:spcAft>
              <a:defRPr/>
            </a:pPr>
            <a:endParaRPr dirty="0" smtClean="0"/>
          </a:p>
          <a:p>
            <a:pPr eaLnBrk="1" fontAlgn="auto" hangingPunct="1">
              <a:spcBef>
                <a:spcPts val="0"/>
              </a:spcBef>
              <a:spcAft>
                <a:spcPts val="0"/>
              </a:spcAft>
              <a:defRPr/>
            </a:pPr>
            <a:r>
              <a:rPr dirty="0" smtClean="0"/>
              <a:t>Autre point de l’exigence d’une formation professionnelle reste que l’enseignement général permet la réalisation de l’enseignement professionnel. Il y a un équilibre entre les 2 enseignements. Les compétences développées dans une discipline du domaine général sont les pièces maitresses dans le domaine professionnel. (PRENDRE DES EXEMPLES : anglais maths </a:t>
            </a:r>
            <a:r>
              <a:rPr dirty="0" err="1" smtClean="0"/>
              <a:t>francais</a:t>
            </a:r>
            <a:r>
              <a:rPr dirty="0" smtClean="0"/>
              <a:t>, EPS)</a:t>
            </a:r>
          </a:p>
          <a:p>
            <a:pPr eaLnBrk="1" fontAlgn="auto" hangingPunct="1">
              <a:spcBef>
                <a:spcPts val="0"/>
              </a:spcBef>
              <a:spcAft>
                <a:spcPts val="0"/>
              </a:spcAft>
              <a:defRPr/>
            </a:pPr>
            <a:endParaRPr dirty="0" smtClean="0"/>
          </a:p>
          <a:p>
            <a:pPr eaLnBrk="1" fontAlgn="auto" hangingPunct="1">
              <a:spcBef>
                <a:spcPts val="0"/>
              </a:spcBef>
              <a:spcAft>
                <a:spcPts val="0"/>
              </a:spcAft>
              <a:defRPr/>
            </a:pPr>
            <a:r>
              <a:rPr dirty="0" smtClean="0"/>
              <a:t>Enfin le découpage entre le monde de l’entreprise et la formation en établissement scolaire se fait sur les 2 ou 3 années de formation. Importance du choix de l’entreprise car une partie du référentiel d’examen se fait en entreprise.</a:t>
            </a:r>
          </a:p>
          <a:p>
            <a:pPr eaLnBrk="1" fontAlgn="auto" hangingPunct="1">
              <a:spcBef>
                <a:spcPts val="0"/>
              </a:spcBef>
              <a:spcAft>
                <a:spcPts val="0"/>
              </a:spcAft>
              <a:defRPr/>
            </a:pPr>
            <a:endParaRPr dirty="0"/>
          </a:p>
        </p:txBody>
      </p:sp>
      <p:sp>
        <p:nvSpPr>
          <p:cNvPr id="696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DC04F1-4E98-4494-ABDB-EC20F310992A}" type="slidenum">
              <a:rPr smtClean="0"/>
              <a:pPr fontAlgn="base">
                <a:spcBef>
                  <a:spcPct val="0"/>
                </a:spcBef>
                <a:spcAft>
                  <a:spcPct val="0"/>
                </a:spcAft>
                <a:defRPr/>
              </a:pPr>
              <a:t>6</a:t>
            </a:fld>
            <a:endParaRPr smtClean="0"/>
          </a:p>
        </p:txBody>
      </p:sp>
    </p:spTree>
    <p:extLst>
      <p:ext uri="{BB962C8B-B14F-4D97-AF65-F5344CB8AC3E}">
        <p14:creationId xmlns:p14="http://schemas.microsoft.com/office/powerpoint/2010/main" val="272132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smtClean="0"/>
              <a:t>Sur le nord cotentin, les formations des LP représentent 14 filières professionnelles.</a:t>
            </a:r>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250698-1BC8-42B8-8EB8-E0756FF5F97A}" type="slidenum">
              <a:rPr smtClean="0"/>
              <a:pPr fontAlgn="base">
                <a:spcBef>
                  <a:spcPct val="0"/>
                </a:spcBef>
                <a:spcAft>
                  <a:spcPct val="0"/>
                </a:spcAft>
                <a:defRPr/>
              </a:pPr>
              <a:t>7</a:t>
            </a:fld>
            <a:endParaRPr smtClean="0"/>
          </a:p>
        </p:txBody>
      </p:sp>
    </p:spTree>
    <p:extLst>
      <p:ext uri="{BB962C8B-B14F-4D97-AF65-F5344CB8AC3E}">
        <p14:creationId xmlns:p14="http://schemas.microsoft.com/office/powerpoint/2010/main" val="53811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788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D9BC7-6BDB-45C8-9B5D-9D78D923DBBB}" type="slidenum">
              <a:rPr smtClean="0"/>
              <a:pPr fontAlgn="base">
                <a:spcBef>
                  <a:spcPct val="0"/>
                </a:spcBef>
                <a:spcAft>
                  <a:spcPct val="0"/>
                </a:spcAft>
                <a:defRPr/>
              </a:pPr>
              <a:t>8</a:t>
            </a:fld>
            <a:endParaRPr smtClean="0"/>
          </a:p>
        </p:txBody>
      </p:sp>
    </p:spTree>
    <p:extLst>
      <p:ext uri="{BB962C8B-B14F-4D97-AF65-F5344CB8AC3E}">
        <p14:creationId xmlns:p14="http://schemas.microsoft.com/office/powerpoint/2010/main" val="28324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smtClean="0"/>
          </a:p>
        </p:txBody>
      </p:sp>
      <p:sp>
        <p:nvSpPr>
          <p:cNvPr id="798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330D0-022C-441D-8C19-297B3B618828}" type="slidenum">
              <a:rPr smtClean="0"/>
              <a:pPr fontAlgn="base">
                <a:spcBef>
                  <a:spcPct val="0"/>
                </a:spcBef>
                <a:spcAft>
                  <a:spcPct val="0"/>
                </a:spcAft>
                <a:defRPr/>
              </a:pPr>
              <a:t>9</a:t>
            </a:fld>
            <a:endParaRPr smtClean="0"/>
          </a:p>
        </p:txBody>
      </p:sp>
    </p:spTree>
    <p:extLst>
      <p:ext uri="{BB962C8B-B14F-4D97-AF65-F5344CB8AC3E}">
        <p14:creationId xmlns:p14="http://schemas.microsoft.com/office/powerpoint/2010/main" val="423633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8"/>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lang="fr-FR" smtClean="0"/>
              <a:t>Modifiez les styles du texte du masque</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lvl="0"/>
            <a:r>
              <a:rPr lang="fr-FR" smtClean="0"/>
              <a:t>Modifiez le style du titre</a:t>
            </a:r>
            <a:endParaRPr/>
          </a:p>
        </p:txBody>
      </p:sp>
      <p:sp>
        <p:nvSpPr>
          <p:cNvPr id="10" name="Date Placeholder 3"/>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11" name="Footer Placeholder 4"/>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12" name="Slide Number Placeholder 5"/>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1768CDE9-69A5-4481-9C20-BA4AC22CA92B}" type="slidenum">
              <a:rPr/>
              <a:pPr>
                <a:defRPr/>
              </a:pPr>
              <a:t>‹N°›</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édia avec légende">
    <p:spTree>
      <p:nvGrpSpPr>
        <p:cNvPr id="1" name=""/>
        <p:cNvGrpSpPr/>
        <p:nvPr/>
      </p:nvGrpSpPr>
      <p:grpSpPr>
        <a:xfrm>
          <a:off x="0" y="0"/>
          <a:ext cx="0" cy="0"/>
          <a:chOff x="0" y="0"/>
          <a:chExt cx="0" cy="0"/>
        </a:xfrm>
      </p:grpSpPr>
      <p:sp>
        <p:nvSpPr>
          <p:cNvPr id="5" name="Rectangle 4"/>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r>
              <a:rPr lang="fr-FR" smtClean="0"/>
              <a:t>Modifiez le style du titre</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fr-FR"/>
            </a:lvl1pPr>
          </a:lstStyle>
          <a:p>
            <a:pPr lvl="0"/>
            <a:r>
              <a:rPr lang="fr-FR" noProof="0" smtClean="0"/>
              <a:t>Cliquez sur l'icône pour ajouter l'élément multimédia</a:t>
            </a:r>
            <a:endParaRPr lang="fr-FR"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a:r>
              <a:rPr lang="fr-FR" smtClean="0"/>
              <a:t>Modifiez les styles du texte du masque</a:t>
            </a:r>
          </a:p>
        </p:txBody>
      </p:sp>
      <p:sp>
        <p:nvSpPr>
          <p:cNvPr id="6"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8"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10"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4989DEB3-7A98-483D-9E22-4366216644A3}" type="slidenum">
              <a:rPr/>
              <a:pPr>
                <a:defRPr/>
              </a:pPr>
              <a:t>‹N°›</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lvl="0"/>
            <a:r>
              <a:rPr lang="fr-FR" noProof="0" smtClean="0"/>
              <a:t>Cliquez sur l'icône pour ajouter une image</a:t>
            </a:r>
            <a:endParaRPr lang="fr-FR" noProof="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7"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8"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02B22B5D-24BE-4C18-85BE-8DB00A27DDB3}" type="slidenum">
              <a:rPr/>
              <a:pPr>
                <a:defRPr/>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lang="fr-FR" smtClean="0"/>
              <a:t>Modifiez le style du titre</a:t>
            </a:r>
            <a:endParaRPr lang="fr-FR"/>
          </a:p>
        </p:txBody>
      </p:sp>
      <p:sp>
        <p:nvSpPr>
          <p:cNvPr id="4" name="Date Placeholder 3"/>
          <p:cNvSpPr>
            <a:spLocks noGrp="1"/>
          </p:cNvSpPr>
          <p:nvPr>
            <p:ph type="dt" sz="half" idx="10"/>
          </p:nvPr>
        </p:nvSpPr>
        <p:spPr/>
        <p:txBody>
          <a:bodyPr/>
          <a:lstStyle>
            <a:lvl1pPr>
              <a:defRPr/>
            </a:lvl1pPr>
          </a:lstStyle>
          <a:p>
            <a:pPr>
              <a:defRPr/>
            </a:pPr>
            <a:endParaRPr/>
          </a:p>
        </p:txBody>
      </p:sp>
      <p:sp>
        <p:nvSpPr>
          <p:cNvPr id="5" name="Footer Placeholder 4"/>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6" name="Slide Number Placeholder 5"/>
          <p:cNvSpPr>
            <a:spLocks noGrp="1"/>
          </p:cNvSpPr>
          <p:nvPr>
            <p:ph type="sldNum" sz="quarter" idx="12"/>
          </p:nvPr>
        </p:nvSpPr>
        <p:spPr/>
        <p:txBody>
          <a:bodyPr/>
          <a:lstStyle>
            <a:lvl1pPr>
              <a:defRPr/>
            </a:lvl1pPr>
          </a:lstStyle>
          <a:p>
            <a:pPr>
              <a:defRPr/>
            </a:pPr>
            <a:fld id="{58B85A56-C9A0-4EFA-9D44-F6B24E5D2EED}" type="slidenum">
              <a:rPr/>
              <a:pPr>
                <a:def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3" name="Footer Placeholder 4"/>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4"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BD98BB15-AFAF-4A21-B35A-701897DBC597}" type="slidenum">
              <a:rPr/>
              <a:pPr>
                <a:defRPr/>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a:p>
        </p:txBody>
      </p:sp>
      <p:sp>
        <p:nvSpPr>
          <p:cNvPr id="4" name="Footer Placeholder 2"/>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5" name="Slide Number Placeholder 3"/>
          <p:cNvSpPr>
            <a:spLocks noGrp="1"/>
          </p:cNvSpPr>
          <p:nvPr>
            <p:ph type="sldNum" sz="quarter" idx="12"/>
          </p:nvPr>
        </p:nvSpPr>
        <p:spPr/>
        <p:txBody>
          <a:bodyPr/>
          <a:lstStyle>
            <a:lvl1pPr>
              <a:defRPr/>
            </a:lvl1pPr>
          </a:lstStyle>
          <a:p>
            <a:pPr>
              <a:defRPr/>
            </a:pPr>
            <a:fld id="{45C2B333-F74E-4E51-AC4E-DA1AFD163D66}" type="slidenum">
              <a:rPr/>
              <a:pPr>
                <a:defRPr/>
              </a:pPr>
              <a:t>‹N°›</a:t>
            </a:f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8E194120-59B3-47A7-9EA1-1BF18014F025}"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365CB9CA-C8A2-4CA3-8198-8379D892338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6D1129DD-0453-4BDA-BEC2-98506A265F4A}"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C4730DE5-62B5-4A1C-92E4-9C66B6CE9487}"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9" name="Espace réservé du numéro de diapositive 5"/>
          <p:cNvSpPr>
            <a:spLocks noGrp="1"/>
          </p:cNvSpPr>
          <p:nvPr>
            <p:ph type="sldNum" sz="quarter" idx="12"/>
          </p:nvPr>
        </p:nvSpPr>
        <p:spPr/>
        <p:txBody>
          <a:bodyPr/>
          <a:lstStyle>
            <a:lvl1pPr>
              <a:defRPr/>
            </a:lvl1pPr>
          </a:lstStyle>
          <a:p>
            <a:pPr>
              <a:defRPr/>
            </a:pPr>
            <a:fld id="{82812910-08B1-427A-845F-1CDA0759B18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3" name="Slide Number Placeholder 5"/>
          <p:cNvSpPr>
            <a:spLocks noGrp="1"/>
          </p:cNvSpPr>
          <p:nvPr>
            <p:ph type="sldNum" sz="quarter" idx="11"/>
          </p:nvPr>
        </p:nvSpPr>
        <p:spPr/>
        <p:txBody>
          <a:bodyPr/>
          <a:lstStyle>
            <a:lvl1pPr eaLnBrk="1" latinLnBrk="0" hangingPunct="1">
              <a:defRPr kumimoji="0" lang="fr-FR">
                <a:solidFill>
                  <a:schemeClr val="tx1">
                    <a:lumMod val="85000"/>
                    <a:lumOff val="15000"/>
                  </a:schemeClr>
                </a:solidFill>
              </a:defRPr>
            </a:lvl1pPr>
          </a:lstStyle>
          <a:p>
            <a:pPr>
              <a:defRPr/>
            </a:pPr>
            <a:fld id="{E9DC2617-5D71-43A8-A9FB-687970FC3A14}" type="slidenum">
              <a:rPr/>
              <a:pPr>
                <a:defRPr/>
              </a:p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5" name="Espace réservé du numéro de diapositive 5"/>
          <p:cNvSpPr>
            <a:spLocks noGrp="1"/>
          </p:cNvSpPr>
          <p:nvPr>
            <p:ph type="sldNum" sz="quarter" idx="12"/>
          </p:nvPr>
        </p:nvSpPr>
        <p:spPr/>
        <p:txBody>
          <a:bodyPr/>
          <a:lstStyle>
            <a:lvl1pPr>
              <a:defRPr/>
            </a:lvl1pPr>
          </a:lstStyle>
          <a:p>
            <a:pPr>
              <a:defRPr/>
            </a:pPr>
            <a:fld id="{A729DBA1-B31E-418F-86AF-F9301F2C6B42}"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4" name="Espace réservé du numéro de diapositive 5"/>
          <p:cNvSpPr>
            <a:spLocks noGrp="1"/>
          </p:cNvSpPr>
          <p:nvPr>
            <p:ph type="sldNum" sz="quarter" idx="12"/>
          </p:nvPr>
        </p:nvSpPr>
        <p:spPr/>
        <p:txBody>
          <a:bodyPr/>
          <a:lstStyle>
            <a:lvl1pPr>
              <a:defRPr/>
            </a:lvl1pPr>
          </a:lstStyle>
          <a:p>
            <a:pPr>
              <a:defRPr/>
            </a:pPr>
            <a:fld id="{942F5E77-E71C-4EB4-AB68-6E8D2B9BF1CA}"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0CFAC708-9938-46CB-8AF4-BE73291DDAF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48D57E00-64B3-4B41-9A20-90DBFC445C7C}"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EC17D927-D6BF-428C-9DB2-429B77F16BFC}"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98CEA3EB-4F94-420A-97F5-BDC50C206AC3}"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F5171563-41A6-4238-B2FC-F2B4B6A9AE61}"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D49EA6BA-07C2-42FF-B955-622A2B304802}"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5A1E54E9-E3F3-4A7A-BA22-2D4FEDDB51E7}"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1643FCC5-9E18-43E6-92A3-78FF3973EAD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fr-FR" sz="3000" b="0">
                <a:solidFill>
                  <a:schemeClr val="tx1">
                    <a:lumMod val="85000"/>
                    <a:lumOff val="15000"/>
                  </a:schemeClr>
                </a:solidFill>
              </a:defRPr>
            </a:lvl1pPr>
          </a:lstStyle>
          <a:p>
            <a:r>
              <a:rPr lang="fr-FR" smtClean="0"/>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6"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7"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3E960E00-068F-4C1A-AC23-EF5FD35B8E03}"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9" name="Espace réservé du numéro de diapositive 5"/>
          <p:cNvSpPr>
            <a:spLocks noGrp="1"/>
          </p:cNvSpPr>
          <p:nvPr>
            <p:ph type="sldNum" sz="quarter" idx="12"/>
          </p:nvPr>
        </p:nvSpPr>
        <p:spPr/>
        <p:txBody>
          <a:bodyPr/>
          <a:lstStyle>
            <a:lvl1pPr>
              <a:defRPr/>
            </a:lvl1pPr>
          </a:lstStyle>
          <a:p>
            <a:pPr>
              <a:defRPr/>
            </a:pPr>
            <a:fld id="{DA467B69-BA18-4C2C-BC56-978FAC1AE7B3}"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5" name="Espace réservé du numéro de diapositive 5"/>
          <p:cNvSpPr>
            <a:spLocks noGrp="1"/>
          </p:cNvSpPr>
          <p:nvPr>
            <p:ph type="sldNum" sz="quarter" idx="12"/>
          </p:nvPr>
        </p:nvSpPr>
        <p:spPr/>
        <p:txBody>
          <a:bodyPr/>
          <a:lstStyle>
            <a:lvl1pPr>
              <a:defRPr/>
            </a:lvl1pPr>
          </a:lstStyle>
          <a:p>
            <a:pPr>
              <a:defRPr/>
            </a:pPr>
            <a:fld id="{72852B16-8799-4328-BB6C-F8376B27E5F9}"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4" name="Espace réservé du numéro de diapositive 5"/>
          <p:cNvSpPr>
            <a:spLocks noGrp="1"/>
          </p:cNvSpPr>
          <p:nvPr>
            <p:ph type="sldNum" sz="quarter" idx="12"/>
          </p:nvPr>
        </p:nvSpPr>
        <p:spPr/>
        <p:txBody>
          <a:bodyPr/>
          <a:lstStyle>
            <a:lvl1pPr>
              <a:defRPr/>
            </a:lvl1pPr>
          </a:lstStyle>
          <a:p>
            <a:pPr>
              <a:defRPr/>
            </a:pPr>
            <a:fld id="{90CFBA35-FB75-4C19-A4B6-829DF1F06966}"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065B01E1-3A7F-4CB1-933C-B230796C0FD2}"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756D3B80-2700-426C-8927-CE4448CB4B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88B0F2B5-DBB6-4C43-9F45-C6C5A9811D5D}"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44FB5F20-9C3D-442B-8276-70BCE8C06139}"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D8A2C8C8-D2DB-4CDE-80BA-0055E62AEFF0}" type="slidenum">
              <a:rPr lang="fr-FR"/>
              <a:pPr>
                <a:defRPr/>
              </a:pPr>
              <a:t>‹N°›</a:t>
            </a:fld>
            <a:endParaRPr lang="fr-F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1DC07C4E-C03D-4AD2-86E5-1FDEABEC80EB}" type="slidenum">
              <a:rPr lang="fr-FR"/>
              <a:pPr>
                <a:defRPr/>
              </a:pPr>
              <a:t>‹N°›</a:t>
            </a:fld>
            <a:endParaRPr lang="fr-F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4"/>
          </a:xfrm>
        </p:spPr>
        <p:txBody>
          <a:bodyPr anchor="t"/>
          <a:lstStyle>
            <a:lvl1pPr algn="l">
              <a:defRPr sz="45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554E8330-C479-4070-BA43-4F9078769147}" type="slidenum">
              <a:rPr lang="fr-FR"/>
              <a:pPr>
                <a:defRPr/>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5"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7"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E2EBD6D4-A5D6-4452-A7FB-44428362BAA8}" type="slidenum">
              <a:rPr/>
              <a:pPr>
                <a:defRPr/>
              </a:pP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701D3E21-684A-444A-A406-667F109137B3}" type="slidenum">
              <a:rPr lang="fr-FR"/>
              <a:pPr>
                <a:defRPr/>
              </a:pPr>
              <a:t>‹N°›</a:t>
            </a:fld>
            <a:endParaRPr lang="fr-F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4"/>
            <a:ext cx="4040188" cy="639763"/>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4"/>
            <a:ext cx="4041775" cy="639763"/>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8" name="Espace réservé du pied de page 7"/>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9" name="Espace réservé du numéro de diapositive 8"/>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88D443C0-6AF5-44CD-BB6A-8D1B733FC09E}" type="slidenum">
              <a:rPr lang="fr-FR"/>
              <a:pPr>
                <a:defRPr/>
              </a:pPr>
              <a:t>‹N°›</a:t>
            </a:fld>
            <a:endParaRPr lang="fr-F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4" name="Espace réservé du pied de page 3"/>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5" name="Espace réservé du numéro de diapositive 4"/>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7105E0F1-3B3C-404C-B3E7-4C6865F8A681}" type="slidenum">
              <a:rPr lang="fr-FR"/>
              <a:pPr>
                <a:defRPr/>
              </a:pPr>
              <a:t>‹N°›</a:t>
            </a:fld>
            <a:endParaRPr lang="fr-F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3" name="Espace réservé du pied de page 2"/>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4" name="Espace réservé du numéro de diapositive 3"/>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28C4A9D3-809D-41A4-8561-58D6B3FD2023}" type="slidenum">
              <a:rPr lang="fr-FR"/>
              <a:pPr>
                <a:defRPr/>
              </a:pPr>
              <a:t>‹N°›</a:t>
            </a:fld>
            <a:endParaRPr lang="fr-F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0"/>
            <a:ext cx="3008313" cy="1162051"/>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3575051" y="273053"/>
            <a:ext cx="5111750"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435103"/>
            <a:ext cx="3008313"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539998CF-A5B3-4A37-883A-47757A9304D5}" type="slidenum">
              <a:rPr lang="fr-FR"/>
              <a:pPr>
                <a:defRPr/>
              </a:pPr>
              <a:t>‹N°›</a:t>
            </a:fld>
            <a:endParaRPr lang="fr-F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40"/>
            <a:ext cx="5486400" cy="8048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4A66CC31-2325-409D-8B3A-14C4F9282C76}" type="slidenum">
              <a:rPr lang="fr-FR"/>
              <a:pPr>
                <a:defRPr/>
              </a:pPr>
              <a:t>‹N°›</a:t>
            </a:fld>
            <a:endParaRPr lang="fr-F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8CC28C06-1ADF-4D01-938A-A86BC11B6D37}" type="slidenum">
              <a:rPr lang="fr-FR"/>
              <a:pPr>
                <a:defRPr/>
              </a:pPr>
              <a:t>‹N°›</a:t>
            </a:fld>
            <a:endParaRPr lang="fr-F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41"/>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95E5FC25-1318-4051-858D-8F46288B2EB3}" type="slidenum">
              <a:rPr lang="fr-FR"/>
              <a:pPr>
                <a:defRPr/>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r>
              <a:rPr lang="fr-FR" smtClean="0"/>
              <a:t>Modifiez le style du titre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lvl1pPr>
              <a:defRPr/>
            </a:lvl1pPr>
          </a:lstStyle>
          <a:p>
            <a:pPr>
              <a:defRPr/>
            </a:pPr>
            <a:endParaRPr/>
          </a:p>
        </p:txBody>
      </p:sp>
      <p:sp>
        <p:nvSpPr>
          <p:cNvPr id="6" name="Footer Placeholder 5"/>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7" name="Slide Number Placeholder 6"/>
          <p:cNvSpPr>
            <a:spLocks noGrp="1"/>
          </p:cNvSpPr>
          <p:nvPr>
            <p:ph type="sldNum" sz="quarter" idx="12"/>
          </p:nvPr>
        </p:nvSpPr>
        <p:spPr/>
        <p:txBody>
          <a:bodyPr/>
          <a:lstStyle>
            <a:lvl1pPr>
              <a:defRPr/>
            </a:lvl1pPr>
          </a:lstStyle>
          <a:p>
            <a:pPr>
              <a:defRPr/>
            </a:pPr>
            <a:fld id="{2746CF7C-31B0-40C7-9CA1-96F1407689E1}" type="slidenum">
              <a:rPr/>
              <a:pPr>
                <a:def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r>
              <a:rPr lang="fr-FR" smtClean="0"/>
              <a:t>Modifiez le style du titre</a:t>
            </a:r>
            <a:endParaRPr/>
          </a:p>
        </p:txBody>
      </p:sp>
      <p:sp>
        <p:nvSpPr>
          <p:cNvPr id="4" name="Date Placeholder 2"/>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5"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6"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EF259ADE-963A-45F3-8EBC-7BBBFE7C44BD}"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 accentuation">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fr-FR" smtClean="0"/>
              <a:t>Modifiez le style du titre</a:t>
            </a:r>
            <a:endParaRPr lang="fr-F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a:r>
              <a:rPr lang="fr-FR" smtClean="0"/>
              <a:t>Modifiez les styles du texte du masque</a:t>
            </a:r>
          </a:p>
        </p:txBody>
      </p:sp>
      <p:sp>
        <p:nvSpPr>
          <p:cNvPr id="4" name="Date Placeholder 1"/>
          <p:cNvSpPr>
            <a:spLocks noGrp="1"/>
          </p:cNvSpPr>
          <p:nvPr>
            <p:ph type="dt" sz="half" idx="10"/>
          </p:nvPr>
        </p:nvSpPr>
        <p:spPr/>
        <p:txBody>
          <a:bodyPr/>
          <a:lstStyle>
            <a:lvl1pPr>
              <a:defRPr/>
            </a:lvl1pPr>
          </a:lstStyle>
          <a:p>
            <a:pPr>
              <a:defRPr/>
            </a:pPr>
            <a:endParaRPr/>
          </a:p>
        </p:txBody>
      </p:sp>
      <p:sp>
        <p:nvSpPr>
          <p:cNvPr id="5" name="Footer Placeholder 2"/>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8" name="Slide Number Placeholder 3"/>
          <p:cNvSpPr>
            <a:spLocks noGrp="1"/>
          </p:cNvSpPr>
          <p:nvPr>
            <p:ph type="sldNum" sz="quarter" idx="12"/>
          </p:nvPr>
        </p:nvSpPr>
        <p:spPr/>
        <p:txBody>
          <a:bodyPr/>
          <a:lstStyle>
            <a:lvl1pPr>
              <a:defRPr/>
            </a:lvl1pPr>
          </a:lstStyle>
          <a:p>
            <a:pPr>
              <a:defRPr/>
            </a:pPr>
            <a:fld id="{DFC0A2E2-C22E-4D41-AA8E-2967073FEC57}" type="slidenum">
              <a:rPr/>
              <a:pPr>
                <a:defRPr/>
              </a:pPr>
              <a:t>‹N°›</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avec texte">
    <p:spTree>
      <p:nvGrpSpPr>
        <p:cNvPr id="1" name=""/>
        <p:cNvGrpSpPr/>
        <p:nvPr/>
      </p:nvGrpSpPr>
      <p:grpSpPr>
        <a:xfrm>
          <a:off x="0" y="0"/>
          <a:ext cx="0" cy="0"/>
          <a:chOff x="0" y="0"/>
          <a:chExt cx="0" cy="0"/>
        </a:xfrm>
      </p:grpSpPr>
      <p:sp>
        <p:nvSpPr>
          <p:cNvPr id="4" name="Rectangle 3"/>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r>
              <a:rPr lang="fr-FR" smtClean="0"/>
              <a:t>Modifiez le style du titre</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lang="fr-FR" smtClean="0"/>
              <a:t>Modifiez les styles du texte du masque</a:t>
            </a:r>
          </a:p>
        </p:txBody>
      </p:sp>
      <p:sp>
        <p:nvSpPr>
          <p:cNvPr id="5"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6"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7"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CD6D4951-18EA-4883-BFFC-575796394190}"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r>
              <a:rPr lang="fr-FR" smtClean="0"/>
              <a:t>Modifiez le style du titre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4B40244E-A334-418F-85A5-9FB2B87F7AA9}" type="slidenum">
              <a:rPr/>
              <a:pPr>
                <a:def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cstate="print"/>
          <a:srcRect/>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r>
              <a:t>Présentation de la voie professionnelle - année scolaire 2012-2013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fld id="{0E72A08A-61FB-4524-B8C3-DF0406820D70}" type="slidenum">
              <a:rPr/>
              <a:pPr>
                <a:defRPr/>
              </a:pPr>
              <a:t>‹N°›</a:t>
            </a:fld>
            <a:endParaRP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fr-F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fr-F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8725EE-7058-4144-A6FB-21ADAA77797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32" r:id="rId1"/>
    <p:sldLayoutId id="2147483831" r:id="rId2"/>
    <p:sldLayoutId id="2147483830"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DEB58-544F-46B3-99F1-60A51A06249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43" r:id="rId1"/>
    <p:sldLayoutId id="2147483842" r:id="rId2"/>
    <p:sldLayoutId id="2147483841" r:id="rId3"/>
    <p:sldLayoutId id="2147483840" r:id="rId4"/>
    <p:sldLayoutId id="2147483839" r:id="rId5"/>
    <p:sldLayoutId id="2147483838" r:id="rId6"/>
    <p:sldLayoutId id="2147483837" r:id="rId7"/>
    <p:sldLayoutId id="2147483836" r:id="rId8"/>
    <p:sldLayoutId id="2147483835" r:id="rId9"/>
    <p:sldLayoutId id="2147483834" r:id="rId10"/>
    <p:sldLayoutId id="2147483833"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alpha val="87000"/>
              </a:srgbClr>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103163" tIns="51581" rIns="103163" bIns="51581" numCol="1" anchor="ctr" anchorCtr="0" compatLnSpc="1">
            <a:prstTxWarp prst="textNoShape">
              <a:avLst/>
            </a:prstTxWarp>
          </a:bodyPr>
          <a:lstStyle/>
          <a:p>
            <a:pPr lvl="0"/>
            <a:r>
              <a:rPr lang="fr-FR" smtClean="0"/>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103163" tIns="51581" rIns="103163" bIns="51581"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103163" tIns="51581" rIns="103163" bIns="51581" numCol="1" anchor="ctr" anchorCtr="0" compatLnSpc="1">
            <a:prstTxWarp prst="textNoShape">
              <a:avLst/>
            </a:prstTxWarp>
          </a:bodyPr>
          <a:lstStyle>
            <a:lvl1pPr>
              <a:defRPr sz="1400">
                <a:solidFill>
                  <a:srgbClr val="898989"/>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103163" tIns="51581" rIns="103163" bIns="51581" numCol="1" anchor="ctr" anchorCtr="0" compatLnSpc="1">
            <a:prstTxWarp prst="textNoShape">
              <a:avLst/>
            </a:prstTxWarp>
          </a:bodyPr>
          <a:lstStyle>
            <a:lvl1pPr algn="ctr">
              <a:defRPr sz="1400">
                <a:solidFill>
                  <a:srgbClr val="898989"/>
                </a:solidFill>
              </a:defRPr>
            </a:lvl1pPr>
          </a:lstStyle>
          <a:p>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103163" tIns="51581" rIns="103163" bIns="51581" numCol="1" anchor="ctr" anchorCtr="0" compatLnSpc="1">
            <a:prstTxWarp prst="textNoShape">
              <a:avLst/>
            </a:prstTxWarp>
          </a:bodyPr>
          <a:lstStyle>
            <a:lvl1pPr algn="r">
              <a:defRPr sz="1400">
                <a:solidFill>
                  <a:srgbClr val="898989"/>
                </a:solidFill>
              </a:defRPr>
            </a:lvl1pPr>
          </a:lstStyle>
          <a:p>
            <a:fld id="{D5B91721-48C2-4733-8B71-4638D58BD7B9}"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p:transition>
  <p:hf sldNum="0" hdr="0" ftr="0" dt="0"/>
  <p:txStyles>
    <p:titleStyle>
      <a:lvl1pPr algn="ctr" defTabSz="1030288" rtl="0" eaLnBrk="0" fontAlgn="base" hangingPunct="0">
        <a:spcBef>
          <a:spcPct val="0"/>
        </a:spcBef>
        <a:spcAft>
          <a:spcPct val="0"/>
        </a:spcAft>
        <a:defRPr sz="5000" kern="1200">
          <a:solidFill>
            <a:schemeClr val="tx1"/>
          </a:solidFill>
          <a:latin typeface="+mj-lt"/>
          <a:ea typeface="+mj-ea"/>
          <a:cs typeface="+mj-cs"/>
        </a:defRPr>
      </a:lvl1pPr>
      <a:lvl2pPr algn="ctr" defTabSz="1030288" rtl="0" eaLnBrk="0" fontAlgn="base" hangingPunct="0">
        <a:spcBef>
          <a:spcPct val="0"/>
        </a:spcBef>
        <a:spcAft>
          <a:spcPct val="0"/>
        </a:spcAft>
        <a:defRPr sz="5000">
          <a:solidFill>
            <a:schemeClr val="tx1"/>
          </a:solidFill>
          <a:latin typeface="Calibri" pitchFamily="34" charset="0"/>
        </a:defRPr>
      </a:lvl2pPr>
      <a:lvl3pPr algn="ctr" defTabSz="1030288" rtl="0" eaLnBrk="0" fontAlgn="base" hangingPunct="0">
        <a:spcBef>
          <a:spcPct val="0"/>
        </a:spcBef>
        <a:spcAft>
          <a:spcPct val="0"/>
        </a:spcAft>
        <a:defRPr sz="5000">
          <a:solidFill>
            <a:schemeClr val="tx1"/>
          </a:solidFill>
          <a:latin typeface="Calibri" pitchFamily="34" charset="0"/>
        </a:defRPr>
      </a:lvl3pPr>
      <a:lvl4pPr algn="ctr" defTabSz="1030288" rtl="0" eaLnBrk="0" fontAlgn="base" hangingPunct="0">
        <a:spcBef>
          <a:spcPct val="0"/>
        </a:spcBef>
        <a:spcAft>
          <a:spcPct val="0"/>
        </a:spcAft>
        <a:defRPr sz="5000">
          <a:solidFill>
            <a:schemeClr val="tx1"/>
          </a:solidFill>
          <a:latin typeface="Calibri" pitchFamily="34" charset="0"/>
        </a:defRPr>
      </a:lvl4pPr>
      <a:lvl5pPr algn="ctr" defTabSz="1030288" rtl="0" eaLnBrk="0" fontAlgn="base" hangingPunct="0">
        <a:spcBef>
          <a:spcPct val="0"/>
        </a:spcBef>
        <a:spcAft>
          <a:spcPct val="0"/>
        </a:spcAft>
        <a:defRPr sz="5000">
          <a:solidFill>
            <a:schemeClr val="tx1"/>
          </a:solidFill>
          <a:latin typeface="Calibri" pitchFamily="34" charset="0"/>
        </a:defRPr>
      </a:lvl5pPr>
      <a:lvl6pPr marL="457200" algn="ctr" defTabSz="1030288" rtl="0" fontAlgn="base">
        <a:spcBef>
          <a:spcPct val="0"/>
        </a:spcBef>
        <a:spcAft>
          <a:spcPct val="0"/>
        </a:spcAft>
        <a:defRPr sz="5000">
          <a:solidFill>
            <a:schemeClr val="tx1"/>
          </a:solidFill>
          <a:latin typeface="Calibri" pitchFamily="34" charset="0"/>
        </a:defRPr>
      </a:lvl6pPr>
      <a:lvl7pPr marL="914400" algn="ctr" defTabSz="1030288" rtl="0" fontAlgn="base">
        <a:spcBef>
          <a:spcPct val="0"/>
        </a:spcBef>
        <a:spcAft>
          <a:spcPct val="0"/>
        </a:spcAft>
        <a:defRPr sz="5000">
          <a:solidFill>
            <a:schemeClr val="tx1"/>
          </a:solidFill>
          <a:latin typeface="Calibri" pitchFamily="34" charset="0"/>
        </a:defRPr>
      </a:lvl7pPr>
      <a:lvl8pPr marL="1371600" algn="ctr" defTabSz="1030288" rtl="0" fontAlgn="base">
        <a:spcBef>
          <a:spcPct val="0"/>
        </a:spcBef>
        <a:spcAft>
          <a:spcPct val="0"/>
        </a:spcAft>
        <a:defRPr sz="5000">
          <a:solidFill>
            <a:schemeClr val="tx1"/>
          </a:solidFill>
          <a:latin typeface="Calibri" pitchFamily="34" charset="0"/>
        </a:defRPr>
      </a:lvl8pPr>
      <a:lvl9pPr marL="1828800" algn="ctr" defTabSz="1030288" rtl="0" fontAlgn="base">
        <a:spcBef>
          <a:spcPct val="0"/>
        </a:spcBef>
        <a:spcAft>
          <a:spcPct val="0"/>
        </a:spcAft>
        <a:defRPr sz="5000">
          <a:solidFill>
            <a:schemeClr val="tx1"/>
          </a:solidFill>
          <a:latin typeface="Calibri" pitchFamily="34" charset="0"/>
        </a:defRPr>
      </a:lvl9pPr>
    </p:titleStyle>
    <p:bodyStyle>
      <a:lvl1pPr marL="385763" indent="-385763" algn="l" defTabSz="10302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6613" indent="-322263" algn="l" defTabSz="10302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9050" indent="-257175" algn="l" defTabSz="10302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4988" indent="-257175" algn="l" defTabSz="10302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0925" indent="-257175" algn="l" defTabSz="10302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6.png"/><Relationship Id="rId3" Type="http://schemas.openxmlformats.org/officeDocument/2006/relationships/image" Target="../media/image10.wmf"/><Relationship Id="rId7" Type="http://schemas.openxmlformats.org/officeDocument/2006/relationships/diagramColors" Target="../diagrams/colors4.xml"/><Relationship Id="rId12"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diagramQuickStyle" Target="../diagrams/quickStyle4.xml"/><Relationship Id="rId11" Type="http://schemas.openxmlformats.org/officeDocument/2006/relationships/image" Target="../media/image23.jpeg"/><Relationship Id="rId5" Type="http://schemas.openxmlformats.org/officeDocument/2006/relationships/diagramLayout" Target="../diagrams/layout4.xml"/><Relationship Id="rId15" Type="http://schemas.openxmlformats.org/officeDocument/2006/relationships/image" Target="../media/image8.jpeg"/><Relationship Id="rId10" Type="http://schemas.openxmlformats.org/officeDocument/2006/relationships/image" Target="../media/image22.jpeg"/><Relationship Id="rId4" Type="http://schemas.openxmlformats.org/officeDocument/2006/relationships/diagramData" Target="../diagrams/data4.xml"/><Relationship Id="rId9" Type="http://schemas.openxmlformats.org/officeDocument/2006/relationships/image" Target="../media/image12.wmf"/><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6.png"/><Relationship Id="rId3" Type="http://schemas.openxmlformats.org/officeDocument/2006/relationships/image" Target="../media/image25.jpeg"/><Relationship Id="rId7" Type="http://schemas.openxmlformats.org/officeDocument/2006/relationships/diagramQuickStyle" Target="../diagrams/quickStyle5.xml"/><Relationship Id="rId12"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diagramLayout" Target="../diagrams/layout5.xml"/><Relationship Id="rId11" Type="http://schemas.openxmlformats.org/officeDocument/2006/relationships/image" Target="../media/image27.jpeg"/><Relationship Id="rId5" Type="http://schemas.openxmlformats.org/officeDocument/2006/relationships/diagramData" Target="../diagrams/data5.xml"/><Relationship Id="rId15" Type="http://schemas.openxmlformats.org/officeDocument/2006/relationships/image" Target="../media/image28.jpeg"/><Relationship Id="rId10" Type="http://schemas.openxmlformats.org/officeDocument/2006/relationships/image" Target="../media/image12.wmf"/><Relationship Id="rId4" Type="http://schemas.openxmlformats.org/officeDocument/2006/relationships/image" Target="../media/image10.wmf"/><Relationship Id="rId9" Type="http://schemas.microsoft.com/office/2007/relationships/diagramDrawing" Target="../diagrams/drawing5.xml"/><Relationship Id="rId1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8.jpeg"/><Relationship Id="rId3" Type="http://schemas.openxmlformats.org/officeDocument/2006/relationships/image" Target="../media/image10.wmf"/><Relationship Id="rId7" Type="http://schemas.openxmlformats.org/officeDocument/2006/relationships/diagramColors" Target="../diagrams/colors6.xml"/><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QuickStyle" Target="../diagrams/quickStyle6.xml"/><Relationship Id="rId11" Type="http://schemas.openxmlformats.org/officeDocument/2006/relationships/image" Target="../media/image31.jpeg"/><Relationship Id="rId5" Type="http://schemas.openxmlformats.org/officeDocument/2006/relationships/diagramLayout" Target="../diagrams/layout6.xml"/><Relationship Id="rId10" Type="http://schemas.openxmlformats.org/officeDocument/2006/relationships/image" Target="../media/image30.jpeg"/><Relationship Id="rId4" Type="http://schemas.openxmlformats.org/officeDocument/2006/relationships/diagramData" Target="../diagrams/data6.xml"/><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diagramQuickStyle" Target="../diagrams/quickStyle7.xml"/><Relationship Id="rId12"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diagramLayout" Target="../diagrams/layout7.xml"/><Relationship Id="rId11" Type="http://schemas.openxmlformats.org/officeDocument/2006/relationships/image" Target="../media/image35.jpeg"/><Relationship Id="rId5" Type="http://schemas.openxmlformats.org/officeDocument/2006/relationships/diagramData" Target="../diagrams/data7.xml"/><Relationship Id="rId10" Type="http://schemas.openxmlformats.org/officeDocument/2006/relationships/image" Target="../media/image12.wmf"/><Relationship Id="rId4" Type="http://schemas.openxmlformats.org/officeDocument/2006/relationships/image" Target="../media/image10.wmf"/><Relationship Id="rId9" Type="http://schemas.microsoft.com/office/2007/relationships/diagramDrawing" Target="../diagrams/drawing7.xml"/><Relationship Id="rId1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16.png"/><Relationship Id="rId3" Type="http://schemas.openxmlformats.org/officeDocument/2006/relationships/image" Target="../media/image37.jpeg"/><Relationship Id="rId7" Type="http://schemas.openxmlformats.org/officeDocument/2006/relationships/diagramLayout" Target="../diagrams/layout8.xml"/><Relationship Id="rId12"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diagramData" Target="../diagrams/data8.xml"/><Relationship Id="rId11" Type="http://schemas.openxmlformats.org/officeDocument/2006/relationships/image" Target="../media/image12.wmf"/><Relationship Id="rId5" Type="http://schemas.openxmlformats.org/officeDocument/2006/relationships/image" Target="../media/image10.wmf"/><Relationship Id="rId10" Type="http://schemas.microsoft.com/office/2007/relationships/diagramDrawing" Target="../diagrams/drawing8.xml"/><Relationship Id="rId4" Type="http://schemas.openxmlformats.org/officeDocument/2006/relationships/image" Target="../media/image38.png"/><Relationship Id="rId9" Type="http://schemas.openxmlformats.org/officeDocument/2006/relationships/diagramColors" Target="../diagrams/colors8.xml"/><Relationship Id="rId1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43.jpeg"/><Relationship Id="rId18" Type="http://schemas.openxmlformats.org/officeDocument/2006/relationships/image" Target="../media/image28.jpeg"/><Relationship Id="rId3" Type="http://schemas.openxmlformats.org/officeDocument/2006/relationships/image" Target="../media/image10.wmf"/><Relationship Id="rId7" Type="http://schemas.openxmlformats.org/officeDocument/2006/relationships/diagramColors" Target="../diagrams/colors9.xml"/><Relationship Id="rId12" Type="http://schemas.openxmlformats.org/officeDocument/2006/relationships/image" Target="../media/image42.jpeg"/><Relationship Id="rId17" Type="http://schemas.openxmlformats.org/officeDocument/2006/relationships/image" Target="../media/image8.jpeg"/><Relationship Id="rId2" Type="http://schemas.openxmlformats.org/officeDocument/2006/relationships/notesSlide" Target="../notesSlides/notesSlide15.xml"/><Relationship Id="rId16" Type="http://schemas.openxmlformats.org/officeDocument/2006/relationships/image" Target="../media/image45.png"/><Relationship Id="rId1" Type="http://schemas.openxmlformats.org/officeDocument/2006/relationships/slideLayout" Target="../slideLayouts/slideLayout38.xml"/><Relationship Id="rId6" Type="http://schemas.openxmlformats.org/officeDocument/2006/relationships/diagramQuickStyle" Target="../diagrams/quickStyle9.xml"/><Relationship Id="rId11" Type="http://schemas.openxmlformats.org/officeDocument/2006/relationships/image" Target="../media/image41.jpeg"/><Relationship Id="rId5" Type="http://schemas.openxmlformats.org/officeDocument/2006/relationships/diagramLayout" Target="../diagrams/layout9.xml"/><Relationship Id="rId15" Type="http://schemas.openxmlformats.org/officeDocument/2006/relationships/image" Target="../media/image44.png"/><Relationship Id="rId10" Type="http://schemas.openxmlformats.org/officeDocument/2006/relationships/image" Target="../media/image40.jpeg"/><Relationship Id="rId4" Type="http://schemas.openxmlformats.org/officeDocument/2006/relationships/diagramData" Target="../diagrams/data9.xml"/><Relationship Id="rId9" Type="http://schemas.openxmlformats.org/officeDocument/2006/relationships/image" Target="../media/image12.wmf"/><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6.png"/><Relationship Id="rId3" Type="http://schemas.openxmlformats.org/officeDocument/2006/relationships/image" Target="../media/image10.wmf"/><Relationship Id="rId7" Type="http://schemas.openxmlformats.org/officeDocument/2006/relationships/diagramData" Target="../diagrams/data10.xml"/><Relationship Id="rId12"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47.jpeg"/><Relationship Id="rId11" Type="http://schemas.microsoft.com/office/2007/relationships/diagramDrawing" Target="../diagrams/drawing10.xml"/><Relationship Id="rId5" Type="http://schemas.openxmlformats.org/officeDocument/2006/relationships/image" Target="../media/image46.jpeg"/><Relationship Id="rId10" Type="http://schemas.openxmlformats.org/officeDocument/2006/relationships/diagramColors" Target="../diagrams/colors10.xml"/><Relationship Id="rId4" Type="http://schemas.openxmlformats.org/officeDocument/2006/relationships/image" Target="../media/image12.wmf"/><Relationship Id="rId9" Type="http://schemas.openxmlformats.org/officeDocument/2006/relationships/diagramQuickStyle" Target="../diagrams/quickStyle10.xml"/><Relationship Id="rId1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slide" Target="slide7.xml"/><Relationship Id="rId3" Type="http://schemas.openxmlformats.org/officeDocument/2006/relationships/image" Target="../media/image48.jpeg"/><Relationship Id="rId7" Type="http://schemas.openxmlformats.org/officeDocument/2006/relationships/diagramData" Target="../diagrams/data11.xml"/><Relationship Id="rId12" Type="http://schemas.openxmlformats.org/officeDocument/2006/relationships/image" Target="../media/image12.wmf"/><Relationship Id="rId2" Type="http://schemas.openxmlformats.org/officeDocument/2006/relationships/notesSlide" Target="../notesSlides/notesSlide17.xml"/><Relationship Id="rId16" Type="http://schemas.openxmlformats.org/officeDocument/2006/relationships/image" Target="../media/image28.jpeg"/><Relationship Id="rId1" Type="http://schemas.openxmlformats.org/officeDocument/2006/relationships/slideLayout" Target="../slideLayouts/slideLayout38.xml"/><Relationship Id="rId6" Type="http://schemas.openxmlformats.org/officeDocument/2006/relationships/image" Target="../media/image10.wmf"/><Relationship Id="rId11" Type="http://schemas.microsoft.com/office/2007/relationships/diagramDrawing" Target="../diagrams/drawing11.xml"/><Relationship Id="rId5" Type="http://schemas.openxmlformats.org/officeDocument/2006/relationships/image" Target="../media/image50.jpeg"/><Relationship Id="rId15" Type="http://schemas.openxmlformats.org/officeDocument/2006/relationships/image" Target="../media/image8.jpeg"/><Relationship Id="rId10" Type="http://schemas.openxmlformats.org/officeDocument/2006/relationships/diagramColors" Target="../diagrams/colors11.xml"/><Relationship Id="rId4" Type="http://schemas.openxmlformats.org/officeDocument/2006/relationships/image" Target="../media/image49.jpeg"/><Relationship Id="rId9" Type="http://schemas.openxmlformats.org/officeDocument/2006/relationships/diagramQuickStyle" Target="../diagrams/quickStyle11.xml"/><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lycee-doucet.f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1.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image" Target="../media/image8.jpeg"/><Relationship Id="rId4" Type="http://schemas.openxmlformats.org/officeDocument/2006/relationships/slide" Target="slide17.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diagramQuickStyle" Target="../diagrams/quickStyle2.xml"/><Relationship Id="rId12" Type="http://schemas.openxmlformats.org/officeDocument/2006/relationships/image" Target="../media/image14.jpeg"/><Relationship Id="rId2" Type="http://schemas.openxmlformats.org/officeDocument/2006/relationships/notesSlide" Target="../notesSlides/notesSlide8.xml"/><Relationship Id="rId16" Type="http://schemas.openxmlformats.org/officeDocument/2006/relationships/image" Target="../media/image8.jpeg"/><Relationship Id="rId1" Type="http://schemas.openxmlformats.org/officeDocument/2006/relationships/slideLayout" Target="../slideLayouts/slideLayout38.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5" Type="http://schemas.openxmlformats.org/officeDocument/2006/relationships/image" Target="../media/image16.png"/><Relationship Id="rId10" Type="http://schemas.openxmlformats.org/officeDocument/2006/relationships/image" Target="../media/image12.wmf"/><Relationship Id="rId4" Type="http://schemas.openxmlformats.org/officeDocument/2006/relationships/image" Target="../media/image10.wmf"/><Relationship Id="rId9" Type="http://schemas.microsoft.com/office/2007/relationships/diagramDrawing" Target="../diagrams/drawing2.xml"/><Relationship Id="rId1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slide" Target="slide7.xml"/><Relationship Id="rId3" Type="http://schemas.openxmlformats.org/officeDocument/2006/relationships/image" Target="../media/image17.jpeg"/><Relationship Id="rId7" Type="http://schemas.openxmlformats.org/officeDocument/2006/relationships/diagramLayout" Target="../diagrams/layout3.xml"/><Relationship Id="rId12"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Data" Target="../diagrams/data3.xml"/><Relationship Id="rId11" Type="http://schemas.openxmlformats.org/officeDocument/2006/relationships/image" Target="../media/image10.wmf"/><Relationship Id="rId5" Type="http://schemas.openxmlformats.org/officeDocument/2006/relationships/image" Target="../media/image19.jpeg"/><Relationship Id="rId15" Type="http://schemas.openxmlformats.org/officeDocument/2006/relationships/image" Target="../media/image8.jpeg"/><Relationship Id="rId10" Type="http://schemas.microsoft.com/office/2007/relationships/diagramDrawing" Target="../diagrams/drawing3.xml"/><Relationship Id="rId4" Type="http://schemas.openxmlformats.org/officeDocument/2006/relationships/image" Target="../media/image18.jpeg"/><Relationship Id="rId9" Type="http://schemas.openxmlformats.org/officeDocument/2006/relationships/diagramColors" Target="../diagrams/colors3.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038"/>
            <a:ext cx="4953000" cy="1416050"/>
          </a:xfrm>
        </p:spPr>
        <p:txBody>
          <a:bodyPr rtlCol="0"/>
          <a:lstStyle/>
          <a:p>
            <a:pPr fontAlgn="auto">
              <a:spcAft>
                <a:spcPts val="0"/>
              </a:spcAft>
              <a:buFont typeface="Arial" pitchFamily="34" charset="0"/>
              <a:buNone/>
              <a:defRPr/>
            </a:pPr>
            <a:r>
              <a:rPr dirty="0" smtClean="0"/>
              <a:t>Découverte des parcours de formation</a:t>
            </a:r>
            <a:endParaRPr dirty="0"/>
          </a:p>
        </p:txBody>
      </p:sp>
      <p:sp>
        <p:nvSpPr>
          <p:cNvPr id="5" name="Title 4"/>
          <p:cNvSpPr>
            <a:spLocks noGrp="1"/>
          </p:cNvSpPr>
          <p:nvPr>
            <p:ph type="title"/>
          </p:nvPr>
        </p:nvSpPr>
        <p:spPr>
          <a:xfrm>
            <a:off x="250825" y="3284538"/>
            <a:ext cx="7239000" cy="1376362"/>
          </a:xfrm>
        </p:spPr>
        <p:txBody>
          <a:bodyPr rtlCol="0">
            <a:noAutofit/>
          </a:bodyPr>
          <a:lstStyle/>
          <a:p>
            <a:pPr fontAlgn="auto">
              <a:spcAft>
                <a:spcPts val="0"/>
              </a:spcAft>
              <a:defRPr/>
            </a:pPr>
            <a:r>
              <a:rPr sz="4800" b="0" dirty="0" smtClean="0">
                <a:solidFill>
                  <a:srgbClr val="7BCF27"/>
                </a:solidFill>
                <a:latin typeface="Arial Narrow" pitchFamily="34" charset="0"/>
              </a:rPr>
              <a:t>Les formations professionnelles </a:t>
            </a:r>
            <a:br>
              <a:rPr sz="4800" b="0" dirty="0" smtClean="0">
                <a:solidFill>
                  <a:srgbClr val="7BCF27"/>
                </a:solidFill>
                <a:latin typeface="Arial Narrow" pitchFamily="34" charset="0"/>
              </a:rPr>
            </a:br>
            <a:r>
              <a:rPr sz="4800" b="0" dirty="0" smtClean="0">
                <a:solidFill>
                  <a:srgbClr val="7BCF27"/>
                </a:solidFill>
                <a:latin typeface="Arial Narrow" pitchFamily="34" charset="0"/>
              </a:rPr>
              <a:t>du Lycée Doucet</a:t>
            </a:r>
            <a:endParaRPr sz="9600" b="0" dirty="0">
              <a:latin typeface="Arial Narrow"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1212"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extLst>
              <p:ext uri="{D42A27DB-BD31-4B8C-83A1-F6EECF244321}">
                <p14:modId xmlns:p14="http://schemas.microsoft.com/office/powerpoint/2010/main" val="3435232235"/>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51520" y="1206149"/>
            <a:ext cx="4320480" cy="101566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 </a:t>
            </a:r>
          </a:p>
          <a:p>
            <a:pPr algn="ctr" defTabSz="1031626" fontAlgn="auto">
              <a:spcBef>
                <a:spcPts val="0"/>
              </a:spcBef>
              <a:spcAft>
                <a:spcPts val="0"/>
              </a:spcAft>
              <a:defRPr/>
            </a:pP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Métiers de l’ELECTRICITE ET DE SES ENVIRONNEMENTS CONNECTES</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05" name="Picture 4" descr="C:\Users\Proviseur adjoint\AppData\Local\Microsoft\Windows\Temporary Internet Files\Content.IE5\08H3AXX7\MC900216568[1].wmf"/>
          <p:cNvPicPr>
            <a:picLocks noChangeAspect="1" noChangeArrowheads="1"/>
          </p:cNvPicPr>
          <p:nvPr/>
        </p:nvPicPr>
        <p:blipFill>
          <a:blip r:embed="rId9" cstate="print"/>
          <a:srcRect/>
          <a:stretch>
            <a:fillRect/>
          </a:stretch>
        </p:blipFill>
        <p:spPr bwMode="auto">
          <a:xfrm rot="1332918">
            <a:off x="4722028" y="801961"/>
            <a:ext cx="1620837" cy="1824037"/>
          </a:xfrm>
          <a:prstGeom prst="rect">
            <a:avLst/>
          </a:prstGeom>
          <a:noFill/>
          <a:ln w="9525">
            <a:noFill/>
            <a:miter lim="800000"/>
            <a:headEnd/>
            <a:tailEnd/>
          </a:ln>
        </p:spPr>
      </p:pic>
      <p:pic>
        <p:nvPicPr>
          <p:cNvPr id="11" name="Image 10" descr="P1010018"/>
          <p:cNvPicPr>
            <a:picLocks noChangeAspect="1" noChangeArrowheads="1"/>
          </p:cNvPicPr>
          <p:nvPr/>
        </p:nvPicPr>
        <p:blipFill>
          <a:blip r:embed="rId10" cstate="print"/>
          <a:srcRect/>
          <a:stretch>
            <a:fillRect/>
          </a:stretch>
        </p:blipFill>
        <p:spPr bwMode="auto">
          <a:xfrm>
            <a:off x="1325563" y="3713163"/>
            <a:ext cx="2940050" cy="2076450"/>
          </a:xfrm>
          <a:prstGeom prst="rect">
            <a:avLst/>
          </a:prstGeom>
          <a:noFill/>
          <a:ln w="9525">
            <a:noFill/>
            <a:miter lim="800000"/>
            <a:headEnd/>
            <a:tailEnd/>
          </a:ln>
        </p:spPr>
      </p:pic>
      <p:pic>
        <p:nvPicPr>
          <p:cNvPr id="12" name="Image 11" descr="P1010014"/>
          <p:cNvPicPr>
            <a:picLocks noChangeAspect="1" noChangeArrowheads="1"/>
          </p:cNvPicPr>
          <p:nvPr/>
        </p:nvPicPr>
        <p:blipFill>
          <a:blip r:embed="rId11" cstate="print"/>
          <a:srcRect/>
          <a:stretch>
            <a:fillRect/>
          </a:stretch>
        </p:blipFill>
        <p:spPr bwMode="auto">
          <a:xfrm>
            <a:off x="4949825" y="3713163"/>
            <a:ext cx="2828925" cy="2036762"/>
          </a:xfrm>
          <a:prstGeom prst="rect">
            <a:avLst/>
          </a:prstGeom>
          <a:noFill/>
          <a:ln w="9525">
            <a:noFill/>
            <a:miter lim="800000"/>
            <a:headEnd/>
            <a:tailEnd/>
          </a:ln>
        </p:spPr>
      </p:pic>
      <p:sp>
        <p:nvSpPr>
          <p:cNvPr id="15" name="ZoneTexte 14"/>
          <p:cNvSpPr txBox="1"/>
          <p:nvPr/>
        </p:nvSpPr>
        <p:spPr>
          <a:xfrm>
            <a:off x="250825" y="2619375"/>
            <a:ext cx="8677275" cy="5842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3200" dirty="0">
                <a:solidFill>
                  <a:srgbClr val="0070C0"/>
                </a:solidFill>
                <a:latin typeface="Arial Black" pitchFamily="34" charset="0"/>
              </a:rPr>
              <a:t>Installation, gestion distribution.</a:t>
            </a:r>
          </a:p>
        </p:txBody>
      </p:sp>
      <p:pic>
        <p:nvPicPr>
          <p:cNvPr id="51210" name="Picture 5" descr="C:\Users\provadj\AppData\Local\Temp\Fichiers Internet temporaires\Content.IE5\3GQPB8E0\MC900439807[1].png">
            <a:hlinkClick r:id="rId12" action="ppaction://hlinksldjump"/>
          </p:cNvPr>
          <p:cNvPicPr>
            <a:picLocks noChangeAspect="1" noChangeArrowheads="1"/>
          </p:cNvPicPr>
          <p:nvPr/>
        </p:nvPicPr>
        <p:blipFill>
          <a:blip r:embed="rId13" cstate="print"/>
          <a:srcRect/>
          <a:stretch>
            <a:fillRect/>
          </a:stretch>
        </p:blipFill>
        <p:spPr bwMode="auto">
          <a:xfrm>
            <a:off x="8154988" y="333375"/>
            <a:ext cx="650875" cy="650875"/>
          </a:xfrm>
          <a:prstGeom prst="rect">
            <a:avLst/>
          </a:prstGeom>
          <a:noFill/>
          <a:ln w="9525">
            <a:noFill/>
            <a:miter lim="800000"/>
            <a:headEnd/>
            <a:tailEnd/>
          </a:ln>
        </p:spPr>
      </p:pic>
      <p:sp>
        <p:nvSpPr>
          <p:cNvPr id="13" name="Rectangle 12"/>
          <p:cNvSpPr/>
          <p:nvPr/>
        </p:nvSpPr>
        <p:spPr>
          <a:xfrm>
            <a:off x="6429388" y="1142984"/>
            <a:ext cx="2571768" cy="1200329"/>
          </a:xfrm>
          <a:prstGeom prst="rect">
            <a:avLst/>
          </a:prstGeom>
          <a:noFill/>
        </p:spPr>
        <p:style>
          <a:lnRef idx="3">
            <a:schemeClr val="lt1"/>
          </a:lnRef>
          <a:fillRef idx="1">
            <a:schemeClr val="accent6"/>
          </a:fillRef>
          <a:effectRef idx="1">
            <a:schemeClr val="accent6"/>
          </a:effectRef>
          <a:fontRef idx="minor">
            <a:schemeClr val="lt1"/>
          </a:fontRef>
        </p:style>
        <p:txBody>
          <a:bodyPr wrap="square">
            <a:spAutoFit/>
          </a:bodyPr>
          <a:lstStyle/>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Vocation     Marine   nationale</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Image 16" descr="logo_mn.jpg"/>
          <p:cNvPicPr/>
          <p:nvPr/>
        </p:nvPicPr>
        <p:blipFill>
          <a:blip r:embed="rId14" cstate="print"/>
          <a:stretch>
            <a:fillRect/>
          </a:stretch>
        </p:blipFill>
        <p:spPr>
          <a:xfrm>
            <a:off x="6432246" y="1145842"/>
            <a:ext cx="649817" cy="846667"/>
          </a:xfrm>
          <a:prstGeom prst="rect">
            <a:avLst/>
          </a:prstGeom>
        </p:spPr>
      </p:pic>
      <p:pic>
        <p:nvPicPr>
          <p:cNvPr id="19" name="Image 18" descr="E Doucet logo"/>
          <p:cNvPicPr/>
          <p:nvPr/>
        </p:nvPicPr>
        <p:blipFill>
          <a:blip r:embed="rId15" cstate="print"/>
          <a:srcRect/>
          <a:stretch>
            <a:fillRect/>
          </a:stretch>
        </p:blipFill>
        <p:spPr bwMode="auto">
          <a:xfrm>
            <a:off x="5286380" y="5929330"/>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000"/>
                                        <p:tgtEl>
                                          <p:spTgt spid="12"/>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1010045"/>
          <p:cNvPicPr>
            <a:picLocks noChangeAspect="1" noChangeArrowheads="1"/>
          </p:cNvPicPr>
          <p:nvPr/>
        </p:nvPicPr>
        <p:blipFill>
          <a:blip r:embed="rId3" cstate="print"/>
          <a:srcRect/>
          <a:stretch>
            <a:fillRect/>
          </a:stretch>
        </p:blipFill>
        <p:spPr bwMode="auto">
          <a:xfrm>
            <a:off x="6400800" y="3205163"/>
            <a:ext cx="2424113" cy="2019300"/>
          </a:xfrm>
          <a:prstGeom prst="rect">
            <a:avLst/>
          </a:prstGeom>
          <a:noFill/>
          <a:ln w="9525">
            <a:noFill/>
            <a:miter lim="800000"/>
            <a:headEnd/>
            <a:tailEnd/>
          </a:ln>
        </p:spPr>
      </p:pic>
      <p:grpSp>
        <p:nvGrpSpPr>
          <p:cNvPr id="52227"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2238" name="Picture 5" descr="C:\Users\Proviseur adjoint\AppData\Local\Microsoft\Windows\Temporary Internet Files\Content.IE5\N2P0K12V\MC900434217[1].wmf"/>
            <p:cNvPicPr>
              <a:picLocks noChangeAspect="1" noChangeArrowheads="1"/>
            </p:cNvPicPr>
            <p:nvPr/>
          </p:nvPicPr>
          <p:blipFill>
            <a:blip r:embed="rId4"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extLst>
              <p:ext uri="{D42A27DB-BD31-4B8C-83A1-F6EECF244321}">
                <p14:modId xmlns:p14="http://schemas.microsoft.com/office/powerpoint/2010/main" val="87133302"/>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899592" y="1266090"/>
            <a:ext cx="4320480"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 </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Technicien </a:t>
            </a: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usinage</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2230" name="Picture 4" descr="C:\Users\Proviseur adjoint\AppData\Local\Microsoft\Windows\Temporary Internet Files\Content.IE5\08H3AXX7\MC900216568[1].wmf"/>
          <p:cNvPicPr>
            <a:picLocks noChangeAspect="1" noChangeArrowheads="1"/>
          </p:cNvPicPr>
          <p:nvPr/>
        </p:nvPicPr>
        <p:blipFill>
          <a:blip r:embed="rId10" cstate="print"/>
          <a:srcRect/>
          <a:stretch>
            <a:fillRect/>
          </a:stretch>
        </p:blipFill>
        <p:spPr bwMode="auto">
          <a:xfrm rot="1332918">
            <a:off x="5707354" y="681223"/>
            <a:ext cx="1620837" cy="1824037"/>
          </a:xfrm>
          <a:prstGeom prst="rect">
            <a:avLst/>
          </a:prstGeom>
          <a:noFill/>
          <a:ln w="9525">
            <a:noFill/>
            <a:miter lim="800000"/>
            <a:headEnd/>
            <a:tailEnd/>
          </a:ln>
        </p:spPr>
      </p:pic>
      <p:sp>
        <p:nvSpPr>
          <p:cNvPr id="15" name="ZoneTexte 14"/>
          <p:cNvSpPr txBox="1"/>
          <p:nvPr/>
        </p:nvSpPr>
        <p:spPr>
          <a:xfrm>
            <a:off x="539750" y="2619375"/>
            <a:ext cx="8388350" cy="7842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000" dirty="0">
                <a:solidFill>
                  <a:srgbClr val="0070C0"/>
                </a:solidFill>
                <a:latin typeface="Arial Black" pitchFamily="34" charset="0"/>
              </a:rPr>
              <a:t>Fabrication par fraisage, tournage </a:t>
            </a:r>
          </a:p>
          <a:p>
            <a:pPr algn="ctr" fontAlgn="auto">
              <a:spcBef>
                <a:spcPts val="600"/>
              </a:spcBef>
              <a:spcAft>
                <a:spcPts val="0"/>
              </a:spcAft>
              <a:defRPr/>
            </a:pPr>
            <a:r>
              <a:rPr lang="fr-FR" sz="2000" dirty="0">
                <a:solidFill>
                  <a:srgbClr val="0070C0"/>
                </a:solidFill>
                <a:latin typeface="Arial Black" pitchFamily="34" charset="0"/>
              </a:rPr>
              <a:t>et commandes numériques.</a:t>
            </a:r>
          </a:p>
        </p:txBody>
      </p:sp>
      <p:sp>
        <p:nvSpPr>
          <p:cNvPr id="52234" name="AutoShape 2" descr="data:image/jpeg;base64,/9j/4AAQSkZJRgABAQAAAQABAAD/2wCEAAkGBhQSERUUEhQVFBUUFBUXGBcXFBQWFxUUGhcXFxcXFBcYHCYfFxkjGRYUHy8gIycpLCwsFx4xNTAqNSYsLCkBCQoKDgwOGg8PGCklHyQsLCwpLC4pKiwsLSwpLCwsLCwsLCksLCwpKSwsLCksLCwsLywpLCkpLCksKSwpKSkpLP/AABEIAJ8A8AMBIgACEQEDEQH/xAAbAAABBQEBAAAAAAAAAAAAAAAFAgMEBgcBAP/EAEQQAAIBAgMECAMFBgQEBwAAAAECEQADBBIhBTFBUQYTImFxgZGxMqHBQlJy0fAHFCOCkuEVM2KiJENj8RZTc7LC0vL/xAAaAQACAwEBAAAAAAAAAAAAAAACAwEEBQAG/8QAMBEAAgIBBAAEAwcFAQAAAAAAAAECEQMEEiExEyJBUQVhcRQygZGhsfAzQlLR8SP/2gAMAwEAAhEDEQA/AGMAPajmybc3QOYPtQPZ53fho5sd4vIe/wClKnzEOHDB+HxWe8Uu2bbKrEMVsy0TA+GDMwKkXNpoOsvMhW8spaBDdlSAB2SIEAzUgbTui9dylTF19DbBj7uogxDH176c/wAZu6FkttyIDoZIKlmOXjxgjdGlZVs3KuuP1GrRLJYXebtpQT3BjmJ8gfWkXrtwX7qZhk0YLlEgMN0+INEsA2YWWJzHq7gJ71fnVa6YYjJe3lesCqYkEjtEwRqu7eKr6Vr7e1X9t/jwZOtUlDjjzBgXAIBIBO7Xf4c6WKD9H73WB3YDOGAJ1JjKNxMwKM16SPKMLInF0dArgFKFdijEsTlr2WlxS7FkswUbyYFTdKyErdETanR04jC3TOXIAy/6nH2fnE8yKqlvYC2LdxsUs3LNxlC5pQsyIAABo2rcOVbMmzAbRtCYKxI3zz8Z1oPY/Z61y+buKvdYgJZLaoFAuH/mHUy2/u1NU1NzlZtRxKGNR9Ss7NssLSBt4UAjl3VOxey3Sy150K20EkkQYkbhvNaFgti2rXwIJ5nU+p3UP6cJOAxA/wCn9RT7rorLT27kY82JsXZi4iDQnTteU8aNDZ2btpcYZoPMbhwNZ1fXf3E1r+xNk58PYYPIa1bnTVewNTrqJ96D7R/kDLRV9wB3MNcH2VfvEq1J/fiPiDD8a5h67/nVru9Hn3gqR4x701htksHGddOZgr/fwoZvDNW0m/1Ahps+9RXH7FcTEqfh0/A0/I61N2Nfi+u7WRug7vnRLaWzcNIZkAAJgAZcx8tTUDq/46OAbYBAywII/PXhVTbjlLyN3/PUuvS5cK3yqrRKxG3xaLoFzlXOYuHZZ1ITgBpG4nfTOC22mIbJ1ZXnlMLqTl0zHgB30P2lanE3ssnVTK6nVOYHykeBqDs6+1h87oSp6tZMiO3EiT38/KrGaNxVDsUdsu2Wh9kAnRiPKs46WbCNzGXUDKggMWckCSoA3b5ymtWA1HjWdftAw7jFnI6W1e2skmCYkfKN/fVRR2u49jMs3t5K9gujVkLJvNd7WWLFsntboLORHjFErvRhLZ1do5BVLDxIJHpQ7BbSXCW2W25ZiZDLoCeIJPDjNIwXSK4qw4N195ZmYjU6CFOsU5+PJ+T/AL+hQeRVyw3gcLhQY6u9cP4Hb5GBU+5jcghLFu0Od24q/wCxJNVnFbRxDx9kHSFXL7mmP8Fuv8TepJ/KrMcOqkqk6/nyKk54U77/AJ8y2bN3DwNEVJidxA4V19nC38IaQGbL8QCAxIaIO8abxNJW6OfDiKT4iao13jaYwQDqwBPMgE+ppxR4jwLD2NIaKUrClUmNU5LphTY93VUEZVDx/MQT7VF6R4Bbl5VbcVB0iZBG6fOu4DEi22YydDStp3hdcMNIUgz38orOjhnHXrIl5dtX8wM7csXHdkLYGzxaRirSHYkaAQASAPlRWomzLOS2qEyVkTrrqT9anphmO4VvRnFLsyMmLLKTe1nBXQKk4fA8WMeAPvFEcMLa8geZ3/OpeWPodHSzffBDw2yXfhlHM/lRzZeyFtnNOZt08vCmcHjVaZhYYjVl1A3Nv3GiIfKoaQQdNNaBzst49PGHIUs1IU1R9tdI8cumGsWGHN7rA/05Y+dA9nbX2levqmKTq7ZmWS4pUaadlYJE6UKlSH02zTb+0bafE4HdMn0FUzpJ07sXExGGRbjMLbSYUCYBAWTLGpN3DC2VIlzMwFDF+GUDxM6cqh4lsQSxtYfTixZLY866MtxLjRmWzuhOIxBbIGWBM3bRtq08FYEya0bo8l21ZFtyj9WBblW0GUAQNJ4caewOOuD/ADGsn/TbuByB/r107vOpOKxiIJZlUH7zKvjvqNpNirmMJXKT6f3qG+MuBcqZRAMSCZPCYNQ7237A/wCap8Jb2FQH6VWT8Od9Y0Wdfz3VywLtIL7RJKkybdwLXEzXwG0GbeFnkB90HhXbGUdlIHGBw7+6ndq41ns2ktYe7cLLmKgHsTMZiBAPdQ23h8VaXOcN1SSuYtJIBIA+0Dx5caZDC12qAnlb7YQYmhuPwai3lQBQNY4Tmnj30aZNPOhu1DCkgTpMedRIGzl3ahXXrABM68PlVW6WFMS9txcDkBlOQjgZ1jxNP7ZxANsdrKYmOZiQBVVs3rhMqgE69rM2u/TUVQ0G+ct8vn/ojW5F4e3oIJse3vyg+OtOPgtVyr6CmUa+fthfBVH9642DZvjun+Z2E9wHGtx5EkYcMTlKrb/AnXrQUDMUXUfE6rz79aV/idgb7gP4VZvnuoPc2GqsG7x+VSv3O2OK/wBU/IUxTlQEoY/YvuOvKOqWRJcsAWZOyqnPJXuO46HdQJAW3Anyma9+9SW0CByCwWe0QIBMmSYAqVYxwUgjgQY8DWLGPueonNOqGxh3+639J/KlLYb7p9DRlcZmgiYIH2gI8vKnVxB7/wCoUG4igILR5H0NKUVZtlOGcKxOumrA66xu76hYnZzJrrrxqHJpnAy28VOtbQYbqhXFbn7VM2fYaRrxqfKyLaJVt3fdJ+dM3gQdZmtAwm0bZSQQsDUaCCN8iqJ+0PpdYAC2Mt26D2mU6KOTEb6esS9AN/uQmuUe2NenDsOVyfVRWM4/a1xm7TNr5r6U3a27ct7jofukgHxiCDUuNBJpm1XDrS7KzWPYTpvetsCrkrxVyWHz1FaZ0W6S28XbzJoywHX7pMxry0NA1RJM27cYWmKkhgrwQYIOWZB56Vm1y/dvXCW6xhlWA7FiSCZ3k8xWmbWE2z4MPVTUbYNvNhrbNjBZlYyjqLcAaalgSd2+mQ6FSSU1P2Kt0UsOty7nXJmCHLrOmk7hvo3jsOtzEYVXGZc1wEc5CmP9tQsDfzY7EgXeuVYCvmVpUBDGZdDBJoo9om7YYbku5ieS5Gk+1GvKwpNzbb7ZY8D0Zw5I/wCFtgcyqH1mTVgTBqo7KgeAA9qbwY4iphp85NsSo0NCzrPH9f3oT0rsThLs8ApHkwNGVFC+k5/4S9/6ZPzFLJ4KlrBFQ9pWSVAESVIE7pB0mp1s6io+Ldie0oWGIHaBzL2dTy8O6hl0EuyuYvBKQCQCyGJH4twoH1etaHhthW2GZiSGgxuHMVJfBWrazkRQOOUe51qlpIPDuvm3wJz4HlrmjO7WGzcCfAH6Ue2NslDmN61m0bLnBABjeJG/U/OirdIbckIruRMKq6mOUkVCx2327OfD3bYJ+O41pQDB0gMTwNXMsnODg1VgabTrFkWSMraGv8PtFZyTJjUlh8qkYDAqMxFm3IHZGXj/ADVGt7ZXWboYRuBB9opy3tVGD6sAF1MTEnlNPnJqNInFCDkv2or11oUnlSbN2fOvYj/Lb8Le1Ddn4yUFUEi4y22bg6td0nTWKV1oB4eoqHgcQvVwWUHWJjTlpUpQd/WLHgtJoaEtmXhmnSQRG6fWj+Mx2a3kIqp4XaNsEA3Ax8Io+2oqGCwZcs0m/iOqts0xAJnlUx7U1W+nV4paQAxmJ+QFTFW6ORV9r9Jbz6I5XeJncOP1PnQXC3yAxDnTh9RTOIbN/UPyP0qKXyj5etXU0hbR7FXGOnL/AL+1M2yZgmpFoyp5j9CopMmhcmdQ7rr5fr5Crh+zXGtbxioD2boIYcPhkehFU0XP1+v1rVw/ZpeUYh3Y627TMBBM6gGI4wTQsI1baYLWyASpkagAkevnWcf+GsS/aS2crdoGFEjnqdRWi49/4RPhWa4faz27kKpchyCCCwyydBPw8TIoZZPDxuSVjcOneee1NLj1C+wcBdw13+KsdYrRqv2cs6Ddwq87ITMC3Ir8jJ9hWdNft/v38IBZtyyjcGjWPlWi9G7g6k/iP0ro5PExqdVYMI1OiwJtsKyqwgNpM7uUwKLdaKzzpVtLqrDkHUgqOeY6D8/Kq/sbZ6dUuZSxOpzMze5osOVyuyM+KMao2F8XbXe6jxYD3NCNv7VsHD3lF60WNtgALiEkxwEzVNtYK3wtr6Cn1w6jcqj+UflT7K9D1jQDwFMbUMgeBqQhqPtI9kfze1DLoKPYiztlbVpFGrBBp3DTzqu7T2ncuscx0BMDhRrAuDbWAHIG/LJnjuFDNs4NjDJbMmc0KfWPypeCScvMV9ZDJsuLGujx/wCIT+b2NE+l3wW9+t4DT8D7qCbAuEYm3MxJG7cSDE0a6Z3Ctq2wiRdEb/uvy1puR+dA6Ff+b+oBa0FlRuDN9DS7LdlxzUce+h+G2h1jEEaxMwRxy8fw07dqwv6DKt1rUxyJEc6qmzL0CPL51a0NUp7mW/cXdFxveqCNZlrwVrN5AndJ010HGp1q00qudwGWR2QABvjx8eYoNg8RoINS1uUtoamFMNgU0YzmgxmyyN3LnrVwsNKjwFUO3dq57MuTbXwoWgZE0LVZ/aHg82GDD7D/ACIIqzrTG08EL1p7Z3OpHgeB8jQrhkIw1hEcpB+f96YvJqBzA+s/SnNp2zaZkYaqxU+VRnxEuCatohnDcgv3Ee1Npz/XGaj37nabvpdq7oaKgbHJq5/sqScW5iR1RHnIP0qmWbRZsq6kmB71qP7NtldUCx3sCfKYFKm649xsI3bLtjxNtvCs92Vsvrr90Kb+cMSBZUtK5iWzHgPh3860LFibbD/SaqmxQwt3ktsSxuEXNSGYZVykleHxHdEzRxqqYHqV79xW1jFyG5qCT1iw0kH1HfVq6PdJFtG6L7BUGq89DBEcTBX50J2/tIdfh7W/qmyg5gSoKmbfkSPWhm2LGrNr2SNASYzRrHDl6VYwYVmkoy4QueXwlx6hLpb0qt4m0yIjqRqryoIPhwETQXZO1rmXIz3D2oM3FkDLwO8D9a1Dbz+lStnYkrI4xpvJA4xG6rufQRxq8Yl6mUlcg3svFuLbdtySBvuG4Zhjz08R6aUSXFsRqzarz7j36+9DFxYddGLCN51nsngD47qlWGBUfg5d3jrvqlKO10djyb43QQw95s4kn7PFeZ/LxovjmlY8fagmHPaGnL7I5nvozfw6iWAAZviPEwNJ8KXLodHszO/0xv4TF5VaUn4GGkQNx3gyTx4bq0TZe1kxiTbOS4N40P8A+lM7/as/6bbMtKVckq4bKTEho3fzfSoexNqtZuKUOo11MAaTqT7VVfl5SoeueGahftCQWGqmZH3uZ5030qw/W4RmUZmQdYo11I36DfpmpxsWMRh0vpx0YTOVhvFcwWNhcrLI19KJSvkjbXBScK+iEjKSvaHZAB0Os6k91PX3A37qkPsu2t9FAzF2HabUrLcJ9asTdH0QCAST/MdxOswBuq3GdYql6mdkxb9QpY/Tv6latnSqVt2zlxLnmQfUCrlZbSqp0qtfx5+8i/l9KTBF2RDG3DbEZSe+aft9Ju6POhWKsdgmoVttKbtiwNzRethXLmJZspVVQSZPdw0q/wDR66epWWUmNcpmsz6F3jlvgf8AksfQir/sxx1jFQI6u3MczJE+UVWyIYpWWMXKWHqEl2nRcquEZ1+1DYJDjEIBlcZbn4x8J8xp5d9Z02nHdurZOmW1bYTqjlZmIMGOzGoPjVAvsCTEeAX+1bmk0E8mPdJ17FXJmSlSKy5BPl86Q7QdDR+7aB3r8oqKdnr939elNl8PknwwVmv0H+jGxruIuK9tc2VtdYjjJ5DUVsfR/ZpsJDEFiADG4AcBzrN+hW0xhLxzmLTiGABMH7JHnV+t9MML2j1wAUSSQwEd0jXw31n5dLOErkizHLcaTLBcMq34T7VnWP2TeN53tuiT/wBZUaIGkb6sJ6eYcqchZpBg5dCYMeU1RekVtr11jahgcusgEERprULDkXLiwJTXpyTtn9GrguJczWiAQ2l1SY46DjU7H49luuhW2UbsmWMxlnRSIG7gardnZ14PbITRbisWzLuDCeNT9t4g9ae1/vbipGi7uNMxKTlSROaEKXNgbPnkSQoMaHVjx15Uq2uQgqdeR1ptbYEKDAO6RI999eC8CB4j2Ir0UlxyUEF8LtIqV+AAnUcKslrHDqlICAnvA+z/AGqmYYnTXjzI0q0bNuN1K7967mj7LcTNeczLbkaL0fuon4HaRLL/AJeqKd43yateLEKD31R8DiSOrktrbH2l7u7Twq5Yu/IA76S3wEuyn9J8Gt7OJnXMOWYc/P3qu3ejVzq81tluZo0WdDAENMRvGveKNOxEf6hmHgTpRnowUuIMsKc9xXVhJJkKSNd3Z5d1L1TcYxlE7T05yiyD+z7buVbti6vVdkN2iADcBgjuYiP6ascjiwg7u+are2v2VXbt5rlq/bUEyARdBjTjBg+cVMbo1jrYTKth8ihZN4yYEAgFRr40Gz2HqS6YF2dt7rcZbVviFyNFIAAbvO/drVrfpXbvFktFgyEgnLER2Tv7yR5GqGvQ3aFq51gtEkBtUe1MkHUdvQzr5VzYWAxeHxPWXrGIyHN1hVGctIOpyzm196bl80aXsJwrw57vmGcM2lA+lVvtWzzDD0IP/wAqL4JtKHdKk/hoeTn5j+wrokyAduIiJpt8KiuCU0IO4elSsEFB7YJkTAMVadm2i6ybQVFGhJ0PfNc5tdAqNgvZuDfKVRT20gScoiQWMcREjzq34ILYt9o97N95uP8AYcqYQWmdXLpbgR2UZhHe409TQDam0ususFMom7hPfFWNJpZamdPr1Ay5FjjaXIaxHSkj4FHi0n5Ch2M25efQuQOQ09qFlq49yvT4tHgxfdgjOllnLtnrjTvpgvNdZ6bmrDYKR5tajpbknup5WrkQ086XJDEzxtVyyukEU9NJAg1DjycpES02QAbu0wHhMj3qS1/eR+oNMYvUjxrk6uPOkVXAdkj94qPeaWBO4mCPY1wPSWOvhr58KiibOW4mDqCPmCBPjrTrmCPn30wh1nuIHmaM7D2O195PwCJP3jyH50vJkWONyOjFydI9s1XWSELBo4gcaueyb1yB/Bb+pTU/AbBAExwqwbPwAFeelPfNy9y5VKgAWucbLgc5B+tN9Y5YyIWBoRDZue/dFWPE2DOkfOKB48EXIO+BQy6Cj2VXaOPly6wIVQBGhgxEcBApzC9K8kfw0HgGB+RNR72FuFCQVFsDXQZmMkRzj0oYcNVrDpVnV201wVs+q+zNKk759eC5YXp6OKkfzKfkyipn/ja3xDD+Sf8A2mqFEUy5/WlTL4ZP0n+aFx+KY33j/Jl/bpfZPGPEMPoaQekFk/bX+oD3is8uOeZ9aju550mWhzr2ZZjrdPL3X5B/AvTfSO3msGOBU/OuYJtamYsTbYd3trVZD5FKIjdvojgsSXtdUGIMkgSRM8KiYsqTo0eEn51DCaysnvNMaTFqVBw7FvAK1zNC7wxJEAjLlpuzc18SB6TTv+KXHSHuMVA3E7j38/GoeftDlM+o1+YNb/w2Dji3P1KeeVyonF6SWpvNXprUsrIVNJNcmuzUBHAK7Ner0Vxx3NXCa8RSSahnWcYazTKcTzNLY00zQKTLhjEJBrscBw48z/akof1+VHtnbPt5JeS0kBeAjl96qmXUwwrnv2DhBzfANwuzi0E6KNw4nvqw7Pxd1BAIjwjTypzaOAwisqqWTsAkrrJjfqaI9HejqXroVMS0azoJ3TAzAjjWJmnLM90mW4pQVIKbP6Q3B8QU6c4+lGE6Tbv4fof7UIw+yYZ1LZsrlQYUGNN+UAU8+yzwNKSJJ13pKv3D8tKH4vHLdfMsjSNap2M6XtbuOhtqwR2WcxBMEjlSE6cgGeqjnDz9KhhI5jMe4uC2GhNSQOOp3n0rhoOu0A9/MdM7EgfT0opnra0DuD+pgfE78RfQS9MvTrNTDmr7KMRpxTDinnamHNKZbiE8K+tFF1FA7NzUUVtXtK8wj0jIFzo6JlCBPOdKesdHlHxMT3AQP16VJOJr37zRA0CtqWUUlUEAAT40HFwgwfI0R2k38Ru+PahN48Nx969Rh8uGNexmy5kwgjaCnAagYe/prv41KW5VpO0LaHCa9NImuzU2cLmu5qQDXpriRzNTbmuE0hmoWyTjGuYfDNduKiCWYwP1ypLNU3o/eK3sygkqlwiBJnKRoPOqWom4wbQ6CTasRtXYbWluOrZglxFXeMx4mOUgjn6UKXGXCcxfXcApPZ9d3KtA2rYKYaDGqiQdZIDNIncc0nTurOXwpBMGPyrzjd8tl1quEOYnbl0kAtI0mVUnfwMSKP7Z6QXMJeQ2lQHqwZ7QMyQdVYGqnigYWeX1MfKKN9NNepbnbPvP1ol0DyP4b9ot7rgxVcpJzKrMMzH7RZsxHgKMW+mxzm6eukAoFzoVGbX7o0lR31nloajxolbadJhZEk6gTxMb9J3VDRKZMx2KzMXO9+0fEkk+UzUTrgaYx7wYmQNx5jga9s22pJLCY3DhXbbOcqJuFvfxFo0uIobbAnQCpaVq6K4wf1MrVpTlfyJPXUhrlNGkE1d3MqLGhTPTZavE0gmhsYkOWbugqZbxXfXsJsQAdti3cNBROxZVfhUDy19a8y5ex6FIj2bDtuUgczoPnU6xs0fafyUfU10vSlagcmEkAdtqFvECYheMndQLF3pkZT4zVg6Q2+2DzX2P/agl1QK9Vp256eNP0MvItuRkJL8NrxqfYu6UGvzM0Q2c+aKHTZm5uDOyR4sJKdJrwNdInwrhNaLEHQa7NNl+VdBqCTpNI314ma8WoWShLifD3oj0WxCpikLEKoDyTpAymhrPTSDeaoalXB/QfjfKNN2iRcFoZYV3Oh3kZDE8tOFVrpP0fW1b6xdBmAjxo/1kvYHefktQ+nLRh177i+xP0ryu58GooqykY/Yjr2spggEeG8UMc5lHdWpYjH2bdpesO5F+yx4AcqoextnrexF1PsguV8M2nyqxjm2uROSNPgCNZI1ojsG2HuBX1UmeeoDQGHLU/Ki2K6LssydKa2bhHtOBAKg75giRxHGplLyuiIR8yBF/Y7sRlEgKFndJHGKcwWzHDFCQDExwI5g0RfEMCew288U/+1SsJhXa4HYAQCFAMnXfJ9KlSZDimQhgHUyYgU8lG8dgCLLOeBHvQVa1NHK4mfqoJSVCjSGpw0g1cKlDZpLUo0hqgKj/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2292" name="Picture 4" descr="http://ww3.ac-creteil.fr/Lycees/93/cugnotneuillysm/les_metiers/images_les_metiers/technicien_usinage/technicien_usinage.jpg"/>
          <p:cNvPicPr>
            <a:picLocks noChangeAspect="1" noChangeArrowheads="1"/>
          </p:cNvPicPr>
          <p:nvPr/>
        </p:nvPicPr>
        <p:blipFill>
          <a:blip r:embed="rId11" cstate="print"/>
          <a:srcRect/>
          <a:stretch>
            <a:fillRect/>
          </a:stretch>
        </p:blipFill>
        <p:spPr bwMode="auto">
          <a:xfrm>
            <a:off x="755650" y="3352800"/>
            <a:ext cx="2857500" cy="1895475"/>
          </a:xfrm>
          <a:prstGeom prst="rect">
            <a:avLst/>
          </a:prstGeom>
          <a:noFill/>
          <a:ln w="9525">
            <a:noFill/>
            <a:miter lim="800000"/>
            <a:headEnd/>
            <a:tailEnd/>
          </a:ln>
        </p:spPr>
      </p:pic>
      <p:pic>
        <p:nvPicPr>
          <p:cNvPr id="52236" name="Picture 5" descr="C:\Users\provadj\AppData\Local\Temp\Fichiers Internet temporaires\Content.IE5\3GQPB8E0\MC900439807[1].png">
            <a:hlinkClick r:id="rId12" action="ppaction://hlinksldjump"/>
          </p:cNvPr>
          <p:cNvPicPr>
            <a:picLocks noChangeAspect="1" noChangeArrowheads="1"/>
          </p:cNvPicPr>
          <p:nvPr/>
        </p:nvPicPr>
        <p:blipFill>
          <a:blip r:embed="rId13" cstate="print"/>
          <a:srcRect/>
          <a:stretch>
            <a:fillRect/>
          </a:stretch>
        </p:blipFill>
        <p:spPr bwMode="auto">
          <a:xfrm>
            <a:off x="8154988" y="333375"/>
            <a:ext cx="650875" cy="650875"/>
          </a:xfrm>
          <a:prstGeom prst="rect">
            <a:avLst/>
          </a:prstGeom>
          <a:noFill/>
          <a:ln w="9525">
            <a:noFill/>
            <a:miter lim="800000"/>
            <a:headEnd/>
            <a:tailEnd/>
          </a:ln>
        </p:spPr>
      </p:pic>
      <p:pic>
        <p:nvPicPr>
          <p:cNvPr id="19" name="Image 18" descr="E Doucet logo"/>
          <p:cNvPicPr/>
          <p:nvPr/>
        </p:nvPicPr>
        <p:blipFill>
          <a:blip r:embed="rId14" cstate="print"/>
          <a:srcRect/>
          <a:stretch>
            <a:fillRect/>
          </a:stretch>
        </p:blipFill>
        <p:spPr bwMode="auto">
          <a:xfrm>
            <a:off x="4977768" y="5959810"/>
            <a:ext cx="873122" cy="819995"/>
          </a:xfrm>
          <a:prstGeom prst="rect">
            <a:avLst/>
          </a:prstGeom>
          <a:noFill/>
          <a:ln w="9525">
            <a:noFill/>
            <a:miter lim="800000"/>
            <a:headEnd/>
            <a:tailEnd/>
          </a:ln>
        </p:spPr>
      </p:pic>
      <p:pic>
        <p:nvPicPr>
          <p:cNvPr id="20" name="Picture 2" descr="C:\Users\adjoint1\Desktop\CFA.jpg"/>
          <p:cNvPicPr>
            <a:picLocks noChangeAspect="1" noChangeArrowheads="1"/>
          </p:cNvPicPr>
          <p:nvPr/>
        </p:nvPicPr>
        <p:blipFill>
          <a:blip r:embed="rId15" cstate="print"/>
          <a:srcRect/>
          <a:stretch>
            <a:fillRect/>
          </a:stretch>
        </p:blipFill>
        <p:spPr bwMode="auto">
          <a:xfrm>
            <a:off x="6553991" y="5956877"/>
            <a:ext cx="918061" cy="81405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2292"/>
                                        </p:tgtEl>
                                        <p:attrNameLst>
                                          <p:attrName>style.visibility</p:attrName>
                                        </p:attrNameLst>
                                      </p:cBhvr>
                                      <p:to>
                                        <p:strVal val="visible"/>
                                      </p:to>
                                    </p:set>
                                    <p:animEffect transition="in" filter="wipe(up)">
                                      <p:cBhvr>
                                        <p:cTn id="15" dur="1000"/>
                                        <p:tgtEl>
                                          <p:spTgt spid="12292"/>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3260"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305610" y="1340768"/>
            <a:ext cx="4626430"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 </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Technicien constructeur bois</a:t>
            </a:r>
          </a:p>
        </p:txBody>
      </p:sp>
      <p:pic>
        <p:nvPicPr>
          <p:cNvPr id="53253" name="Picture 4" descr="C:\Users\Proviseur adjoint\AppData\Local\Microsoft\Windows\Temporary Internet Files\Content.IE5\08H3AXX7\MC900216568[1].wmf"/>
          <p:cNvPicPr>
            <a:picLocks noChangeAspect="1" noChangeArrowheads="1"/>
          </p:cNvPicPr>
          <p:nvPr/>
        </p:nvPicPr>
        <p:blipFill>
          <a:blip r:embed="rId9" cstate="print"/>
          <a:srcRect/>
          <a:stretch>
            <a:fillRect/>
          </a:stretch>
        </p:blipFill>
        <p:spPr bwMode="auto">
          <a:xfrm rot="1332918">
            <a:off x="4784725" y="709613"/>
            <a:ext cx="1620838" cy="1824037"/>
          </a:xfrm>
          <a:prstGeom prst="rect">
            <a:avLst/>
          </a:prstGeom>
          <a:noFill/>
          <a:ln w="9525">
            <a:noFill/>
            <a:miter lim="800000"/>
            <a:headEnd/>
            <a:tailEnd/>
          </a:ln>
        </p:spPr>
      </p:pic>
      <p:pic>
        <p:nvPicPr>
          <p:cNvPr id="12" name="Picture 2" descr="Visite Digard 174"/>
          <p:cNvPicPr>
            <a:picLocks noChangeAspect="1" noChangeArrowheads="1"/>
          </p:cNvPicPr>
          <p:nvPr/>
        </p:nvPicPr>
        <p:blipFill>
          <a:blip r:embed="rId10" cstate="print"/>
          <a:srcRect/>
          <a:stretch>
            <a:fillRect/>
          </a:stretch>
        </p:blipFill>
        <p:spPr bwMode="auto">
          <a:xfrm>
            <a:off x="684213" y="3019425"/>
            <a:ext cx="2820987" cy="2170113"/>
          </a:xfrm>
          <a:prstGeom prst="rect">
            <a:avLst/>
          </a:prstGeom>
          <a:noFill/>
          <a:ln w="12700">
            <a:noFill/>
            <a:miter lim="800000"/>
            <a:headEnd/>
            <a:tailEnd/>
          </a:ln>
        </p:spPr>
      </p:pic>
      <p:pic>
        <p:nvPicPr>
          <p:cNvPr id="17" name="Picture 3"/>
          <p:cNvPicPr>
            <a:picLocks noChangeAspect="1" noChangeArrowheads="1"/>
          </p:cNvPicPr>
          <p:nvPr/>
        </p:nvPicPr>
        <p:blipFill>
          <a:blip r:embed="rId11" cstate="print"/>
          <a:srcRect/>
          <a:stretch>
            <a:fillRect/>
          </a:stretch>
        </p:blipFill>
        <p:spPr bwMode="auto">
          <a:xfrm>
            <a:off x="5795963" y="3043238"/>
            <a:ext cx="2860675" cy="2146300"/>
          </a:xfrm>
          <a:prstGeom prst="rect">
            <a:avLst/>
          </a:prstGeom>
          <a:noFill/>
          <a:ln w="19050">
            <a:noFill/>
            <a:miter lim="800000"/>
            <a:headEnd/>
            <a:tailEnd/>
          </a:ln>
        </p:spPr>
      </p:pic>
      <p:sp>
        <p:nvSpPr>
          <p:cNvPr id="15" name="ZoneTexte 14"/>
          <p:cNvSpPr txBox="1"/>
          <p:nvPr/>
        </p:nvSpPr>
        <p:spPr>
          <a:xfrm>
            <a:off x="539750" y="2619375"/>
            <a:ext cx="8388350" cy="523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800" dirty="0">
                <a:solidFill>
                  <a:srgbClr val="0070C0"/>
                </a:solidFill>
                <a:latin typeface="Arial Black" pitchFamily="34" charset="0"/>
              </a:rPr>
              <a:t>Fabrication, installation structure </a:t>
            </a:r>
          </a:p>
        </p:txBody>
      </p:sp>
      <p:pic>
        <p:nvPicPr>
          <p:cNvPr id="53258" name="Picture 3" descr="C:\Users\provadj\AppData\Local\Temp\Fichiers Internet temporaires\Content.IE5\QK5HO8YA\MC900439799[1].png">
            <a:hlinkClick r:id="" action="ppaction://hlinkshowjump?jump=nextslide"/>
          </p:cNvPr>
          <p:cNvPicPr>
            <a:picLocks noChangeAspect="1" noChangeArrowheads="1"/>
          </p:cNvPicPr>
          <p:nvPr/>
        </p:nvPicPr>
        <p:blipFill>
          <a:blip r:embed="rId12" cstate="print"/>
          <a:srcRect/>
          <a:stretch>
            <a:fillRect/>
          </a:stretch>
        </p:blipFill>
        <p:spPr bwMode="auto">
          <a:xfrm rot="3358032">
            <a:off x="8099426" y="5700712"/>
            <a:ext cx="836612" cy="836613"/>
          </a:xfrm>
          <a:prstGeom prst="rect">
            <a:avLst/>
          </a:prstGeom>
          <a:noFill/>
          <a:ln w="9525">
            <a:noFill/>
            <a:miter lim="800000"/>
            <a:headEnd/>
            <a:tailEnd/>
          </a:ln>
        </p:spPr>
      </p:pic>
      <p:pic>
        <p:nvPicPr>
          <p:cNvPr id="13" name="Image 12" descr="E Doucet logo"/>
          <p:cNvPicPr/>
          <p:nvPr/>
        </p:nvPicPr>
        <p:blipFill>
          <a:blip r:embed="rId13" cstate="print"/>
          <a:srcRect/>
          <a:stretch>
            <a:fillRect/>
          </a:stretch>
        </p:blipFill>
        <p:spPr bwMode="auto">
          <a:xfrm>
            <a:off x="5064446" y="5952190"/>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3081338" y="3141663"/>
            <a:ext cx="3248025" cy="2162175"/>
          </a:xfrm>
          <a:prstGeom prst="rect">
            <a:avLst/>
          </a:prstGeom>
          <a:noFill/>
          <a:ln w="9525">
            <a:noFill/>
            <a:miter lim="800000"/>
            <a:headEnd/>
            <a:tailEnd/>
          </a:ln>
        </p:spPr>
      </p:pic>
      <p:grpSp>
        <p:nvGrpSpPr>
          <p:cNvPr id="54275"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4286" name="Picture 5" descr="C:\Users\Proviseur adjoint\AppData\Local\Microsoft\Windows\Temporary Internet Files\Content.IE5\N2P0K12V\MC900434217[1].wmf"/>
            <p:cNvPicPr>
              <a:picLocks noChangeAspect="1" noChangeArrowheads="1"/>
            </p:cNvPicPr>
            <p:nvPr/>
          </p:nvPicPr>
          <p:blipFill>
            <a:blip r:embed="rId4"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extLst>
              <p:ext uri="{D42A27DB-BD31-4B8C-83A1-F6EECF244321}">
                <p14:modId xmlns:p14="http://schemas.microsoft.com/office/powerpoint/2010/main" val="1565070837"/>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895350" y="1340277"/>
            <a:ext cx="4626430"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 </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Menuisier </a:t>
            </a: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fabricant</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4278" name="Picture 4" descr="C:\Users\Proviseur adjoint\AppData\Local\Microsoft\Windows\Temporary Internet Files\Content.IE5\08H3AXX7\MC900216568[1].wmf"/>
          <p:cNvPicPr>
            <a:picLocks noChangeAspect="1" noChangeArrowheads="1"/>
          </p:cNvPicPr>
          <p:nvPr/>
        </p:nvPicPr>
        <p:blipFill>
          <a:blip r:embed="rId10" cstate="print"/>
          <a:srcRect/>
          <a:stretch>
            <a:fillRect/>
          </a:stretch>
        </p:blipFill>
        <p:spPr bwMode="auto">
          <a:xfrm rot="1332918">
            <a:off x="6166935" y="675028"/>
            <a:ext cx="1620838" cy="1824037"/>
          </a:xfrm>
          <a:prstGeom prst="rect">
            <a:avLst/>
          </a:prstGeom>
          <a:noFill/>
          <a:ln w="9525">
            <a:noFill/>
            <a:miter lim="800000"/>
            <a:headEnd/>
            <a:tailEnd/>
          </a:ln>
        </p:spPr>
      </p:pic>
      <p:sp>
        <p:nvSpPr>
          <p:cNvPr id="15" name="ZoneTexte 14"/>
          <p:cNvSpPr txBox="1"/>
          <p:nvPr/>
        </p:nvSpPr>
        <p:spPr>
          <a:xfrm>
            <a:off x="539750" y="2619375"/>
            <a:ext cx="8388350" cy="523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800" dirty="0">
                <a:solidFill>
                  <a:srgbClr val="0070C0"/>
                </a:solidFill>
                <a:latin typeface="Arial Black" pitchFamily="34" charset="0"/>
              </a:rPr>
              <a:t>Assemblage, montage, restauration</a:t>
            </a:r>
          </a:p>
        </p:txBody>
      </p:sp>
      <p:pic>
        <p:nvPicPr>
          <p:cNvPr id="13" name="Picture 2"/>
          <p:cNvPicPr>
            <a:picLocks noChangeAspect="1" noChangeArrowheads="1"/>
          </p:cNvPicPr>
          <p:nvPr/>
        </p:nvPicPr>
        <p:blipFill>
          <a:blip r:embed="rId11" cstate="print">
            <a:lum bright="-12000" contrast="6000"/>
          </a:blip>
          <a:srcRect/>
          <a:stretch>
            <a:fillRect/>
          </a:stretch>
        </p:blipFill>
        <p:spPr bwMode="auto">
          <a:xfrm>
            <a:off x="895350" y="3141663"/>
            <a:ext cx="1963738" cy="2143125"/>
          </a:xfrm>
          <a:prstGeom prst="rect">
            <a:avLst/>
          </a:prstGeom>
          <a:noFill/>
          <a:ln w="12700">
            <a:noFill/>
            <a:miter lim="800000"/>
            <a:headEnd/>
            <a:tailEnd/>
          </a:ln>
        </p:spPr>
      </p:pic>
      <p:pic>
        <p:nvPicPr>
          <p:cNvPr id="21" name="Picture 3"/>
          <p:cNvPicPr>
            <a:picLocks noChangeAspect="1" noChangeArrowheads="1"/>
          </p:cNvPicPr>
          <p:nvPr/>
        </p:nvPicPr>
        <p:blipFill>
          <a:blip r:embed="rId12" cstate="print">
            <a:lum bright="-6000" contrast="36000"/>
          </a:blip>
          <a:srcRect/>
          <a:stretch>
            <a:fillRect/>
          </a:stretch>
        </p:blipFill>
        <p:spPr bwMode="auto">
          <a:xfrm>
            <a:off x="6559550" y="3141663"/>
            <a:ext cx="1512888" cy="2192337"/>
          </a:xfrm>
          <a:prstGeom prst="rect">
            <a:avLst/>
          </a:prstGeom>
          <a:noFill/>
          <a:ln w="12700">
            <a:noFill/>
            <a:miter lim="800000"/>
            <a:headEnd/>
            <a:tailEnd/>
          </a:ln>
        </p:spPr>
      </p:pic>
      <p:sp>
        <p:nvSpPr>
          <p:cNvPr id="54283" name="AutoShape 2" descr="data:image/jpeg;base64,/9j/4AAQSkZJRgABAQAAAQABAAD/2wCEAAkGBhQSERQUEhQVFBQUFxcUFRgVFxcWFBQVFxcVFBQUFBQXHCYeFxkkHBUVHy8gIycpLCwsFR4xNTAqNSYrLCkBCQoKDgwOGA8PGiwcHiQsKSksKSwsLCksKSkpLCwsKSksLCwsLCwpKSwsKSksLCksLCkpLCkpLCwsLCwsKSwsLP/AABEIALcBEwMBIgACEQEDEQH/xAAcAAABBQEBAQAAAAAAAAAAAAACAQMEBQYABwj/xABBEAABAgMFBAYHBgYCAwEAAAABAAIDBBEFEiExQQZRYXETIoGRobEUMkJSwdHwBxVicuHxIzNDgpKyFqJzwtIk/8QAGgEAAgMBAQAAAAAAAAAAAAAAAAECAwQFBv/EACcRAAICAgEFAAICAwEAAAAAAAABAhEDITEEEhNBUSIyFHFhkaEF/9oADAMBAAIRAxEAPwDxyiVrUTkTAr6IWCW1I4YpXNTkMYV3+Wi4hTUdCs1H2aw//wBTne7DPi5o+a0e1Mz1s1ktkJ8Qoj6ml5tBxINad1e5P7QWkXOwr4rn9RF+Q6fTteMchxsc/FRJ6avRBTQear2zTkjfWrXNLwTlG6IyzRTo1FlTdM1cll7LNZ2zIwOB79P0WiloDgN4WGaosW+BmclelbQ0vDxTVmxqdR+Y3q0bCOmm9Q7WlBdDsn5AZV4fqoxk+EWRl28lxZFsMgRLxywO+nNYPbRjItoOMMi7EDYjgPZNKEdtAe1W2z0lEfG/j4sHNtd3Yi2h2HfLl8xDJiQnGpLsXQ6+zEppudlyXU6XU/yZg6mSa0Z2CQKud6o/YBPthMisJFCadqlwbMvsALeJVPBYYMzcFdMOa3/yl5HCtGTwvsUgNmYEQRMjcBINcv3WtZAC6FDAGAoFIY1ed6rN5JV6XBqgqQ7Ly4VnBhBRZdqs4ENYWW2SJeGp8KEmpeGpjGqsYTGJ9rULGp0BNAcGqTDgEpqGMQrJoUJOhoCHCojoiouoq+RgPGBXQB1QjIQQDgl7GOIXFEgiZKTYiuZNETDccDgreaGIWcnjdex25wWhc6oC3YX39PJfCEtSAouShcsZM+TiEXDfh80t1FCHW5eeq9qkc2xwhJdTjguAVtEbAonok053rEnmgohQ4p8oak1wwwjYU2nIYUkRZa2VNhj8cRqvQLKexzA6GRQ/4/oV5i11AVYSlrvlWXoZxqBQ+q461HxWLqekWRd0dMvw9Q4ae0ekzphsa5z+rdFTx5b1QmC99IrhSvqDRrdAePFZ21NuGTDIbRVvWrEaciR6tCMCK1OmQV3Zu0QeKHLKi5uLC47ZqyZE9Is5eY34EdynW/t4JeG2UgBsSPFH8UuxbCY72XHju3LEbRbSXHBsHk0nV2rqe63xNFjnRi4mpJJNXOObjqStEUUNUz2GzZMEYUPEYg6YHUKsnLLBmXAAXqAk0yG+qqth9sGNuwIxDQMIbzgODHHTgexWe3k1FYYbYXV6U3XuGeGncs84Nyplzdx0TJtjWtDGY6k71GYxVMra1XUdkMB2K2hTTNXBY8sWpcCSZYSsJWsFipIdrQxqpLdo4Q1KzvHN+ixRfw0EFqlsasu3a6GNCUR23AyYULBP4S7JfDWAIwsLN/aC5owYO9V0z9okb2Q1WLpsjH2M9NZEANSaDirKHEBFQaheDWhtNHjes8gbhgE5MfaHGl2tYHOoBh+6b6Kb97G40rZ7veXdIN4XhtkfaHGjPDC5wrxUa0dt5hr3NBOB1JUf4MrpsKVXZ7w+ZaPaHeosO0oYrV4714BG2xmTr4lQY2000SAHZ8FNf+ffMhd0UfQsfaaCxwaXjFdG2jg09aq8LsueiOJ6R1SKFaaz4znXsUPo4r2WwgpbNtO2zDdgKpP+YEENDSRvWWax3vJxsE6uKthhjBNL2WeOJrm7XDVpXLJ+jcSuS/j4x+OJ5OTQcksBlEjswO0/BONXpktnAYdFwCVKrCIlEBCcQuCGA2SnWlMtGKdUBskQ8SOGPyUa2pmnVHsj/sf0qpMqKC8cvWPIZKino152Opqe3Lwoo5JVEcFbGGK0s6ceDhu7lWNVrIQsBvd5fXks+OHc6LZOtkiek4kSIHMBeC0DL1TTEU56qG+Ucw0cC07iCD3Fayy6ZBX77Lhx2XYgruI9Zp3g/QWfJKMJVHgujFyVvk8yotLZ1uRuhEOLDe+G3GG+64lmFKXqYt8uWUqS2JeychtiC/BJJvU6rroLg1w9k1Aw1xpw2keYuHPJUzyLS5LsWBu3dHnsJ+qv7KsOJFAceozeRUnkE7tBLscBEaA0hzb+gc0kXieIFTXgtDKz3SPNz+W3Bv4uPLcqpM1wI8PZuC0da87maeVEMxZMvlQs0q0nydVT5mJgqONENaH64KKQNldaNnuhOoXVacWuGFRy0I1CiO5q8noodLuBzYWuB1zA8QVm40WisQ09DFoRcKKK1+C6afUKMH4KaRW3smX1G2ijXocNobiMapyKAGtINa+CsbPgh7Gk6Ik+3ZB/kmih2fhubHYSCFeTklFe6K9jWkMzrmVMtOzujDHinrDVMT+0joLywMvAjGgVDm8m0hJKMKspJXpYjgCA0b1FtQvhxC0HLgnYlvmooylDVS4Aix77zcbQVxzVtNO2tFN3pMm2BNs6EtIrFJrXgtHZLsXdiwlkRCIpB4raWQ/rHiFGcaZrwO4l20pxqZaU4HKBpDvLkF9cmOjyho7zinGoQE6F3zzQoS0XAIgpoiAQkfknKIHptAhtoXOHj9FGGoW5+A+KqZIKbfSGa+0QOwYnyVE91STvVhasf2Rph8T8B2KuCzZZW6LYKkOwW1IVlDj0y5DgFXwDSpRtiJKXbHQ2rZp7JmMVsbPi4BedWbMUK2VlzdaLFkRpgzWw31bu/dZ61pmjlfy8Aubjur8VCds+Ir6vJDB61M3fhHzWNumdHEkouzPScs+afTKEw4n3j7o3rUwGtYKBOxQ1jaNAa0YADAAKnmJw1UrciTVInRo9TRQJ4gAkkDDyUeNN0F4mgGJTUhAdNPvGohjIb/xH5KwzPkcs0Oi44hnidx5K7c5t269oe05hwr+yN0IMFGqJHi5p0FmU2rsMQSHw6mE/KuJYc7pOvA8DuWZL8F6NaEuY8u+EKF1Wltd4cPhVZGf2OmYcMvuh7W4uMN14tG8toDTiArIshIpRFV9YsMvhGlcDjTRZoFabZWfLGRG4UdgUZf1YovY9a1nXGNd0l41GFUMS1ocCJeeK3mgDBPWnIwuhvCJ1s6LPbRCohngs+Jd2mOWosemLbgHJhrWqGb2na4ENhgYUVTZkNhisETBl4XuS1W0FmykNz+iNQ5ou8CtPjV+2Zu90Z2yotYgNFtLKd1hyWMs6Jd6p3rW2W/FnaFDJya+nejRNeivIGhHRVGw6q5IuTokeZhGEARr0B5gIIgUIXVUhBFyZe5OFN3cUmwRxO5FfoK7suJXNz8Bz1Ua0JilGjTz+vNVylSsklbK2O6pJTYTsVNhYTQHXBECha2pp2JS2hodE2BLlX4r1LZTZxwaHxRQnENOg3u48Fkfs5sgRpkvcKthAOpoXk0bXlQnsC9ehUCx5p7o24Meu5kOOLp54BRY86AKDGmakz0UVbeyqK0zprTsqqe17QFKMAaOCz0bYEOZtKpKq480K4lRpy1RQkkBwNOYS2XYMSZ68QFkHMD2n/IKSVbHJ3oWVhOm3ADCE04n3iPgtgxohMDWjRRKCE26wAAbk36VnU4p3ZS49pJdFqo8YhQ49otYCXGg+sAhlYL45qatZo3U/m3DgrEVNUWNjsL31HqjX3v0U6NGuv8uPDwTsi4MFEU61jhjzruKkkQb2eZbb2a2FHD4YAZGF+gwDXg0eANBkf7lH2fA61clYbblznMIY7o2Ai/dNwudSoDsvZCrtmo1IhqK1GSk9wYcSL2ebA6A536bsFVzkJrpbGl7CitX2hCENwMMl1Cs9PQi+A2mGKyYrJS4ZVCWIIxCnWhOsNBerQaKmiQSDii6Gma6Kbj7MLSZLk4odFC18qD1RlQ0WHl8HYLZ2ZEq0cwqMv02dM+UamE9oAq5EZlnEphsMUyRdHwVBvD9LZuK5B0Z3LkwPOGhKpDpFwzoO35JWSdSBebU8T8l6D1Z5m1dEdEFLiWWWipc0d/yQ+gGtA5pPAnzohST2gdcEUhA11PJS32fEGleRBUYwXNPWae0USbT4GLfDRXdlxKp5gkmqnT0XQaeeqr3PWbLK3RbBewCUjErlzFQWDsqKvbzHmp1syl1wcMneYUSz2/xG8x5rWiQEdzYbsiRXkMT9cVohFPHK/WyG+9JF99mckYcBzyP5hBH5W4DzK1k1NEDAE8kFlwWsYAMAMBTQblFtWZFCL1OWa40nbs7MEkkjM2/arx7VKHTfzVJH2hiOo2gvb+G87ijtWIC40qTkOBUCG0Cp1x+Skkhyb9GnsLZIvuRYvWr1msArn6pd5rVz8csAbdu6cFMs63IbZSGYTRVzG1fmchUAaUII7FmbRtg3qE4OOI+Ki9k4r2DMRqYqnnbWDBU5nIDMnhwTUzPuiOuQ2l7jgAMuZUyS2NeCIkwaE6HOnwUor6KW+CPZVnuiuESLjuGjRuHzWn6cNAAwooxcIeAOGhCrJi0cTuGuiXdsi4aLp85Q1Jw37k2ZSNMMvs/lDjQu4fosZalsuMToSCxu92Bfw4DzWjsO1CyGWl1G5gZ45YfWit/spUdWi6lYzSwscAWObQgjAg5ghYJsr6NPOY3FoxbXMtcA5teNDTsWidOgYB3eVm48cxZwva1xGDQaHG6AK94KfNoUlVF194ANd/CvE1xVI2E6JDIY3GpwWglmzIBDIBNd7SocDZydLHFkFweSSMh8Vlx2uA1uymnZSO2FiyGAN2apY0s+uJC0Ns7N2hChX4oN3WhBp2LKPLjnVa8al7aMsmv8j8OGAcStZZJ6vcsW1pqthY56vYE8vBd0/wCxrWzDgBQBC6YfwQsdgOSWqynRA6R/vJEq5MDAhxfm41GhPkkZCq4NpUnBOxJM1p3U0UiDLxRhcqTgH6D9VqlKXCZixRgv2Q3OMDeo0AkYuOgO4IIDesAcDpjgeRU37mwxc1u+85oJO/Eq0lZGXEO7GiNIOIpUuad7SAULv4VscvFVypf6ITJaGIbnxLwAwFD1nPOQaDnvUeVtBwo01NBiHCh5jen2wWXsYjnhtejoyhxzcRXNK2HDfVpDi0YtcKX2neMfDXgcVeoZa/K6MM54bqNf8D9BZFya0ndl2Y0UCc2UbWgLmO91wVtJF8OrrnSXfVeB1SfZvDQ101TIkosRxc685zjVxIJ71NJv2UNpcGUnbGiQ8xUbxioUML0r7qc5hvO6O6DdGFHbmlqpJ2wg4Vo29TNvkQpOCq7IqbuqM5ZTKxG81q5aYuODlSWdZrmuJwOYH6hTxIRHHMdxKkskFBxb5LVGXcpJGnhbR4UqoM9al4HjxVfD2WjuyvD+39VMl9iIvtPPh+q5bUfp0lMrIhbmexRIsRagbBVxdEf3j5LLWrLthPIaTdxAJNSaapqmJzHZW3IsEFrHdU+ycRXeNy584+Jmc86KrY/GpVnLzDcFLtSBSfBr9ibREDpBQXnAUcQCW0rUA6Vr4KVatr1Jp1nHdiqmyIjAQahaSHPNpmqZPZpxv4UpkXuaL3VAqeJrw0HNUsWWrGbWpaCDQ5VC1E7Niiz8xEFUkSdew7bgw4zTfH5TqFkZhkWEaX3U0oTkryambranEn1R8eSqS+pJONc+Ktxuv6MmVKT1yLYltPgRb9bwODg7EEc8weIXqFj29CijqOukCpB07civJ4stq3tHyXSVovhmrT+247wrZQU1aMluLpntJt0D2yeSkQ7Scci7mclh7AnmxQCD19W/EbwtrCYAzj4LOoU9lrarQ1ORC9pDsQd+IXne0WzEYvMSDAc5hzuDAEZ4L0SK7RNym0rZcXHNJBJOGnYpuo8EVbPEpqE9ho9jmn8TSPNaKxn9Ucl6NO7ZwH4GBf8AzBqoZq1JZ3qyrWHeHU8AlLImqLcScXbFgnqjkjUyWstz2NLWuOFcASpUHZ2KfYd2gDzVCdmzyRKgpFf/APFIvu/9m/Ncp7H5Y/TzE29TJvkosS1HONTjpj3aKy2f2RdMs6QxGsZUtyLnEilergNdStXI7DSkPF4ixvzODW15MofFdV58eJtJ7OH4ZZFtHnzZh5NG4k5ACp7ArOBs9ORMoUQDSraZ816RBjiCLsCXhMbw6pPPDHvQTNqzR/lhjewOPmqpdc3wTXSpejLWdsVHGLocR5/E9sNvc1xJVp/wuN1LkOEy7X+o44Gut0k55GqSam56mMQim4EV53QqyPPTAr0jXOG9rnHvacVSss27sm8Uaqi6GycwAR08KGDoA4//ACEB2YH9Sdbh7rG18XlQWTwLRQGp3g/LBPwopc00zqKVwGJx7knOVcgoRsdGzssM5iM7ldb5MS/c0mNIz+bolPMKDPRHAChdXgKggYGhxFUkk+pF9kQDUkmp7BhXVR39Ja+FxDZKsHVgjta3zJSRdoIUMdWH4tB7gCoHpMJp/lmm+58Ebphpy7MKDKmahRMI7XvPqQBzc4/ABI/aiPTBjG7yGE+ZKj9GScGGg5fCqEyUZ+baDSlfiMU32oFbFhW/GixGtL+oTR2AFeGSyW00KjxzK2ctY72G9uxpTE41NMdyze1ct1yKe0SiL2Sa9GZaE6CnmyTtAe5PQ7MedPJTbJJDMKKRkVOg2m8aoodjO4Kwk7Ax61SNzcPEg+Sg6JqVEQT7zgrMWHGDb8RhYCKi8CCezOi0dlgwf5MvDY733B0SJ/k7LsAUmPBfGxi9bw+KgEsjZ5tPyhFXE1OtdN1FCDl6tDsqEP6UOu9zWu/2qp0GGG+qA38oa3/UBOyuzyeXsyM/1IUV35WPPiApsLY2YeavguhjUuLYfaQ8heo551PMk+ZRNhNGTW/4jzohSa4B75PN5XYeOxwfDjwg4YgB9XA8OjDgvQLFgTERl2Yh9G8U6woYbxvBB6p4Hs4TBEO8jtQ5pvI3yQ7ESBZDPaijsI/VMxbAlCRfL3Hm6ngAgENONhqNtjqhYdmyTMoAcfxCv+zipLJyGz+XBY3kGjyCjFiTo0UMlutZ3D67UJtJ51pyA+Sj3ETWJpCDM2/3nd5XJEqmBh/s/gn0U3gR/EJbUYFpa3EbxUFaMwSMqHFYv7Op+jYzDoWOGZzvA8sh3rY+nt49yr6hVkZPFuCCc041HxQ0CJs405HvRtjA8VQWDQA30w+tUnQjU18U+0jckJYMyBzIQAz0Dd3gEpkmnQ9zfkudNwR7bO8JiJa0FvtA/lvV8EtjHhZ7B7NeQ/ROCTbowdqgxbfZ7JeezDxTP3+dzvAI2FFmZcV9VqUQgMmgdtPJUsS2XE+r3n9EJtN+jQO8p0w0XmGpHml6Ro3lZ2JOxKZgdgTsOG86ny8kdrC0XLpymgAw+RVNPWU2JEc4k7sKaKUyU3/NPtgKcbRXKmVrLFhjQntT7LMhj2R24qwEDBONlxuUrZEiQ5RoyaB2BOsZQKU2Ci6FAhlqMJwQ0VEwGgCiaEdElEAIiqhIXaIAcvIg9MORtQA+16K9go95GHJgO3kpcm6pHFMKDvJb6ZvIryAocvrk2XLlIKPFrIt18qXFgab4AN6tMDUHAq2kNsI0SNDD7gY97GmjdC4A4kmmayxPj9USNjXSCPZII5g1+C3Sxxk22jLGclSs9r9CaNPEohLgVopAdWhGRxHbilu5rk0brIrpYEYhNvsphJwCnUSlqYWVf3M3DBAbIG5WwauuoGU33bwS/d6uOjSiClYFP6Au9CVyJcJRLJ2IpIkjgeR8lOgQBQHeFO9HQyzOqOAA8kWIbbBRCEn7iK4ixDNxcGp/o1whJiGg1KnOiS9GgBkhIU90SQsTAYCW4nRCRtYgZHupQxSLi4MTER+iSiCpN1ddQAx0SUQ09RdVPQDYhpeiRpKp6ECIQSdGE1MWlCh+vEhs/M9rfMqJD2kguNIZfE/8cOI5v+Qbd8U6Cyyurk36Qfcd3s+L1yYHz++LomnlJVJVdCzGe47PTF+Vl3b4TO8NAPiCrLes5sBGvyEH8Bezue4jwIWkuLlSVNo3J2gUX14LujwRiHioEhsBcQnRCS9EgBoBEAnOjStYEAAwI04BwS3EgGcUMBufb5lSAxDDh4nn8B80xCXUtE9RKAgBoNSXU/RIWpiGrqVrEbqDNMPmWD2h2Y+SADc0JLoQGbboHH+0jxdQKPHn3AdWEXHcXNbXtxCAolrgVE6eIT7AH9x+SQseRTpLp3tDf/YFMZLriurTM05qO6DXMu7z81zZVvu+XyToQ46aZvB5Y+SEzO5rj2U/2onLuFFxYnQrGr7j7IHM4+AK4h3vAcm/En4J5sM7knR00+u1PQhgwd7nHkQPIBd6I05tr+ap/wBipbGHdQc/knRAUrArYNmQ24thw2ne1rQe8BSOjUotbqUoc1FioidFzXKUIw3fXelTsD5pckXLltMp6l9lUQmWiNOTYpI/ua34tPetw0Lly52X92bIfqgmtw7kYbj3JVyrJ0JRKQuXIAW6laxIuQA5dSEgUquXIYDTpyGMCceR+SSHMAmrWkjs+J5LlyYNBGZPujtd8ghMy78I7CfiEq5AUNmM73j2Bo+CTonHNx/yd+y5cmkJiNk27qnkK95RiDxw7Fy5Ahbv1QImwBpquXJgAIPBOCBjuXLkgC6JGIY3LlyYUd0jR9FL6RTTyXLkBQJjlA6KVy5MKBvk6lET9YpFyYhGmn0E3EjgZlcuTCgPvFm/wK5cuRY+1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54284" name="Picture 3" descr="C:\Users\provadj\AppData\Local\Temp\Fichiers Internet temporaires\Content.IE5\QK5HO8YA\MC900439799[1].png">
            <a:hlinkClick r:id="" action="ppaction://hlinkshowjump?jump=nextslide"/>
          </p:cNvPr>
          <p:cNvPicPr>
            <a:picLocks noChangeAspect="1" noChangeArrowheads="1"/>
          </p:cNvPicPr>
          <p:nvPr/>
        </p:nvPicPr>
        <p:blipFill>
          <a:blip r:embed="rId13" cstate="print"/>
          <a:srcRect/>
          <a:stretch>
            <a:fillRect/>
          </a:stretch>
        </p:blipFill>
        <p:spPr bwMode="auto">
          <a:xfrm rot="3358032">
            <a:off x="8099426" y="5700712"/>
            <a:ext cx="836612" cy="836613"/>
          </a:xfrm>
          <a:prstGeom prst="rect">
            <a:avLst/>
          </a:prstGeom>
          <a:noFill/>
          <a:ln w="9525">
            <a:noFill/>
            <a:miter lim="800000"/>
            <a:headEnd/>
            <a:tailEnd/>
          </a:ln>
        </p:spPr>
      </p:pic>
      <p:pic>
        <p:nvPicPr>
          <p:cNvPr id="17" name="Image 16" descr="E Doucet logo"/>
          <p:cNvPicPr/>
          <p:nvPr/>
        </p:nvPicPr>
        <p:blipFill>
          <a:blip r:embed="rId14" cstate="print"/>
          <a:srcRect/>
          <a:stretch>
            <a:fillRect/>
          </a:stretch>
        </p:blipFill>
        <p:spPr bwMode="auto">
          <a:xfrm>
            <a:off x="5000628" y="5959810"/>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1000"/>
                                        <p:tgtEl>
                                          <p:spTgt spid="10243"/>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SCF0160"/>
          <p:cNvPicPr>
            <a:picLocks noChangeAspect="1" noChangeArrowheads="1"/>
          </p:cNvPicPr>
          <p:nvPr/>
        </p:nvPicPr>
        <p:blipFill>
          <a:blip r:embed="rId3" cstate="print"/>
          <a:srcRect/>
          <a:stretch>
            <a:fillRect/>
          </a:stretch>
        </p:blipFill>
        <p:spPr bwMode="auto">
          <a:xfrm>
            <a:off x="4386263" y="2978150"/>
            <a:ext cx="3292475" cy="2470150"/>
          </a:xfrm>
          <a:prstGeom prst="rect">
            <a:avLst/>
          </a:prstGeom>
          <a:noFill/>
          <a:ln w="19050">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547813" y="2981325"/>
            <a:ext cx="1847850" cy="2466975"/>
          </a:xfrm>
          <a:prstGeom prst="rect">
            <a:avLst/>
          </a:prstGeom>
          <a:noFill/>
          <a:ln w="9525">
            <a:noFill/>
            <a:miter lim="800000"/>
            <a:headEnd/>
            <a:tailEnd/>
          </a:ln>
        </p:spPr>
      </p:pic>
      <p:grpSp>
        <p:nvGrpSpPr>
          <p:cNvPr id="55301"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5311" name="Picture 5" descr="C:\Users\Proviseur adjoint\AppData\Local\Microsoft\Windows\Temporary Internet Files\Content.IE5\N2P0K12V\MC900434217[1].wmf"/>
            <p:cNvPicPr>
              <a:picLocks noChangeAspect="1" noChangeArrowheads="1"/>
            </p:cNvPicPr>
            <p:nvPr/>
          </p:nvPicPr>
          <p:blipFill>
            <a:blip r:embed="rId5"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angle 9"/>
          <p:cNvSpPr/>
          <p:nvPr/>
        </p:nvSpPr>
        <p:spPr>
          <a:xfrm>
            <a:off x="211547" y="1375476"/>
            <a:ext cx="3618318"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t>
            </a:r>
          </a:p>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Charpentier de </a:t>
            </a: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marine</a:t>
            </a:r>
          </a:p>
        </p:txBody>
      </p:sp>
      <p:pic>
        <p:nvPicPr>
          <p:cNvPr id="55304" name="Picture 4" descr="C:\Users\Proviseur adjoint\AppData\Local\Microsoft\Windows\Temporary Internet Files\Content.IE5\08H3AXX7\MC900216568[1].wmf"/>
          <p:cNvPicPr>
            <a:picLocks noChangeAspect="1" noChangeArrowheads="1"/>
          </p:cNvPicPr>
          <p:nvPr/>
        </p:nvPicPr>
        <p:blipFill>
          <a:blip r:embed="rId11" cstate="print"/>
          <a:srcRect/>
          <a:stretch>
            <a:fillRect/>
          </a:stretch>
        </p:blipFill>
        <p:spPr bwMode="auto">
          <a:xfrm rot="1332918">
            <a:off x="3800982" y="735957"/>
            <a:ext cx="1622425" cy="1824037"/>
          </a:xfrm>
          <a:prstGeom prst="rect">
            <a:avLst/>
          </a:prstGeom>
          <a:noFill/>
          <a:ln w="9525">
            <a:noFill/>
            <a:miter lim="800000"/>
            <a:headEnd/>
            <a:tailEnd/>
          </a:ln>
        </p:spPr>
      </p:pic>
      <p:sp>
        <p:nvSpPr>
          <p:cNvPr id="15" name="ZoneTexte 14"/>
          <p:cNvSpPr txBox="1"/>
          <p:nvPr/>
        </p:nvSpPr>
        <p:spPr>
          <a:xfrm>
            <a:off x="539750" y="2619375"/>
            <a:ext cx="8388350"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000" dirty="0">
                <a:solidFill>
                  <a:srgbClr val="0070C0"/>
                </a:solidFill>
                <a:latin typeface="Arial Black" pitchFamily="34" charset="0"/>
              </a:rPr>
              <a:t>Construction, assemblage, rénovation</a:t>
            </a:r>
          </a:p>
        </p:txBody>
      </p:sp>
      <p:sp>
        <p:nvSpPr>
          <p:cNvPr id="55308" name="AutoShape 2" descr="data:image/jpeg;base64,/9j/4AAQSkZJRgABAQAAAQABAAD/2wCEAAkGBhMSERUUExQWFBUWGRcYGRgYGBUYGBgYHRgdGBcYGBcYHCYfFxojGhcYIC8gIycpLCwsFx8xNTAqNSYrLCkBCQoKDgwOGg8PGiwkHyQsLCwsLCwsKiwsLCwsLCwsLCwsLCwsLCwsLCwsLCwsLCwsLCwsLCwsLCwsLCwsLCwsLP/AABEIAQMAwgMBIgACEQEDEQH/xAAbAAACAwEBAQAAAAAAAAAAAAAEBQIDBgABB//EAEQQAAECAwUFBQYCBwgCAwAAAAECEQADIQQFEjFBUWFxgZEGEyKhsTJCwdHh8BRSByNicoKy8RUWM0NTkqLCJNJUY+L/xAAZAQADAQEBAAAAAAAAAAAAAAABAgMEAAX/xAAwEQACAgEDAwQAAwgDAAAAAAAAAQIRAxIhMRNBUQQiYaEUI3EyUpGxweHw8TOB0f/aAAwDAQACEQMRAD8A+X2m2uoEABvusOLgvV50twxCknca1g1N0o/KOZ+kTl3axcBA5GIvJd7A0LYTdqJGC1zg3vqPWo8jA9jBw8Pv4Rr+1V3gzDM2pQri4A+EZmy2fxKDgA7S1awkZ+22M1vSN92MBShSCzjDlq4JD72pyhH+kNDTZX7SfQkfEQRcIDqxzCoMlsCz0oRtiy/Lvx4O6XhYnFjUok5MBnGPqpZLbNHTbjRmrlvudZ1hUtSknaHjT3XeKp3flZLqlLqdTzhSbkmuWnkcAs+kNbtu4S5eJZXOWcYIKVsxACSCaOCCeYjTL1ClCk19k+g0+4imSTsPSIplHZBqrv24/wDaYqNhA92aeCDA/FLz9MVelfj7Rd2qaaoFBB/VoGYFQ7isZmXdagC6kD+MfCNXeErvMDy1hkJSMLZDJ82MAL7OoH+VNP8AEPlEo+pqKV/X9y3R3e33/YI7LpCJU9BU5WE1l4lYaKqSBTPyhhaLSiWiWg4/ChnUkua5+cV3HZjLxpRLwBWFzMXmz5U3mLL1lqUQFS0TGDAiYwAfLMVjNLJqk9/5Fent/sztuly1zFKMwh9AglqcYc3K4SQjGqia+FOrjMmIpsJ/0JQ4rf8A7wdYZCg/sS9yULW/QwM03OGlf0/oGEKlf/pQbOqtM9qhTXZFkmTMfwkb/ESOjQUqUT/mHlIPxMV9zVsc3pLQPOMjhkaL3FCm8Fqxl2emT7IhZbR4cyDWgSTrthobGvMLU28ofqIGVZl6nrOQ/RNY9FSehRr7MTgtTd/SG1mBCEPNWAQ9MIYHk8ZidNXiJCVF3zAq5hzJlSVJOJRBAyL59SYXS7ASWM6Wh9gP/q8LBP4GlXlii1LJACpbK2ijjYW13wy7TraehGiEShw8Ln1EMZd3WYFploCy4qSQBWuZ+EHX3brJMQtCGK1FJxAh1EZBzVm4Rsi0mmzPJXwZyXdMxQChkQD1rHRu7NZkpQlLeykDoGjoH4hk+ijHItY5QZZpstR9oDecvSMYbSQRlWLpF5KS7Nzf5wPcX0RRubwmS1pSCsFkhNAvIZGqYRzruQ/hCiOB+UJl31Ny8OQGR+cOpHaeWlKXCnYOwDZV1hJKceB4qD5C7qR3KnSFBw2R25t0hjbVSLQ3eY1KSX8KDQs1TirCOf2sRmEKfgn5xD+8HdnFhcLrmA1HhEp3dD1DyMJl0SXdMuYrXxEivDHBMlJQBhl0BJYkEVorMkuw4QlX2yYewf8Ad8hAs3t4f9Mf7j8BDaMsuwLxruaYWaX/APH6zDEJskFmloRzKvWM1/e+ctKlJl+FLYiMTJc0cgx7Z+1U+YWQhzsShSvQxzxZAqeM1MtxmEKoGBGXSKUomfmTyQn5QCiTeKj7AQD+cIR/MXiarqtuRmyxsZvgloj06d2impPsXrsSjnMO2jCsDTCqWpCRMWcRaqjTziyXdVocYrTvYJHrTOLDcTklU9RLuPZGH92pjq+Q2vBZgLe3MpxjlWbapf3yiH930HOfOP8AH8gYFV2akarnHcVn/wBY7QvP0DV8Bf4VA1POKlypQNSOavrAy+ztlGZWQ4PtxX/ZNic0Vr/mB91IOheX/A7V8FF92xKAnAXcl8KnLNxhQm8zv6w1mXVZWYYwduJNOWExNXZyWliFTB/A4PNIi8OmluSlquxNNtxwuxzbd1iyyLKqmgEEru4AYS5GbsRXnEJVnIThav20NJwrYEdXcHs8pc1eFAD512Qyst3GUtJWQcJcgQJZ7sWhQOJuB01BrBNvmHATiBYUT4R0AMF5IcIGiT5H6u0hJfJ49jEd9wjoTpg28hI7MzjmtPWCE9k1ke2nqY+iTOz8vCWKnYtUfKEV3h1pCsiQDwf6xOeXLGraKQhCV1Zmf7oLOcwecSHY0/6g84+pJuOT+U9TExc0n8g6mK/m/vL+BP8AL8Hy5PZDL9bluMRm3V4kyit9cTHKoZo+ozLplN7CYwE+Qy07XI6/1hJymqtjwUXdICHYpKs5z8ElosR2ElazD0+sbq47vlqkIKkgqap3gtDJN3Sh7iegh08jV6voR6E6oxN0XHJs2IpJUVDCQr2cOwp96GYnJw4UKEsD3Qlk7vZEaSdKloSVYEskE5DSMemc5O3M8TEctrl2Wx0+EFd26XVMHJSj5RC1oCmwoNNSC58oKuGfgWHymBjTJQ9nrUdI0pMNCCkuRZzcXwYc2ReiV/8AL4CFcyeXYlQDkKYqeg4x9JUoR83tDBauJ9YEo6O40Ja+wxsd1qWkKwKU4o+I00zMEp7PL/0h0T840FzkCTLA/KIO7wQ3SjJW7JvK062Muns5M/KB/thReSSnFLGeVOb1jfd7GKtgeYo7VKHJzE54oxpopDJKVpimTYa6tl0h2bKUEgHEWGW8P6QHZrUkjAnPG7sQcsJZ8xV4dSJACFq2JI5kN6QWrlR10hfKugT6kgEAZvXoYzN8ywKDTCObuY2Fkn4HO4jyp8Ixt6Kqf3vRMdHk52K5qatHsqyKVQUJyh9dKU92KVJJ37B6RqbquVCkHEHL5sCRwJyjVVKzO5b0fPT2fnbR1Eex9L/u6j8yv+Pyjolry/A35fyOAYxsxYRMUCQGUfWNMbzlfnT1jK3thXOUpJcFi/Jj5xHM00Uwppj4drU7B5x6rtVuHQxlZlnBSR8xHSUl2Vlod0S6kq5K9JXwa2wdpO8mhBAyJ1dxp6xmb08Mw7lfH6ROxIUialSUKUzvhBau80iu8ZSlrUqiASTUpf1EVvVFCqOmTo1nZiY8jgo/A/GG+KMHd1/rlJKU4S5dy/ziS+1c8lnSP4YpCdRViTxNybRpu0NoaWE6qPkKn4RnEqqWhVbL/nTC6lhwGyEUC3TCPErokGJS98rLRg4RNHLDADEHzDZpL0eNJZLVjQFbc9x184wdnvhAACppTxl/Iw5st4U/VT5agou2RfcC5joy0P4EyR1L5NMsx86tX+IrifWNEu2ztZjcoTz5CHrMz2D6w0p6xYR0mvun/CRwguMrJUcIAmK3NQesTRZJiveWeAf4QVlpVQrx27sfW+1YJaiM8hxNB8+UZOep6QROs5QfFiDD3ht5RQpNBthZzcikYqKDbCf1eECmIqPFgBFE+8A5AUas4BoYW3neuA91kwD7ya/GF6LS5oCYrDC57sjPKo7Id/2jn4DXOo+MILys68wlKw6iUuXqaNlVtkEqWqB5lrKQTsBMaY4EnZJ5m1RXY+9YoQjKudE7iWd3fLZGruHv8aMc5AS9UBKiTTIqUzRnuzE04SDUnxHiT/SNLYJgExJNADyFIjknplQ8YXGzTvHsCf2hL/OnqI6F1LyJpfgzn4BLZH/k3nFS7EBVNDGktVnK5bvVIfPdXj9IUd08ZGbGqF4kka/Hyge2WwShVlK0Gg3mJ3neQQcKS6tTCVUsqNXc7dfp8opjxXu+DnNha73mzmxLYZADwj6mKlS2OY8oPsFhk4RjK8WwBLDmX03R7apSAwlpO/Eyi/JmEW0U6QFOkBhBbFpEpKnIKsth1iM+Wa56eHTrpXTfuhrcNzfiliWo4QBiJRmagM5G/wAotj9PKSb7eSU86ToSWuUyixYRET8KXenGPqw7AWQpYBYO0LJPN3HlGY7QdlBLPdzcIkqomcEMx0Ewoy4kH5Vj6WMltLf9BX6prlbGFmWtKywU52f1ETEoOCk1wpLjhDi8v0YWuWy5YTNTmFIU9NoTmabIru+4wBhmKwkUbCXqdRo2+FljWPfsGOR5NqPLDfi0+GYMY26w3kzkTA8tifylgeW2FFsusoJCSFgaj7rygUSimqYzSxKW6Kpmh/GEUaNJ2NmlXeUyaMdZr6Spkzg/7QzHz5xsuyk1CMbKBCgGP3rE4rTKmdJOhb24mkT0gfkG/wB5UJrtlKUp1GifPZ97o0naZAVNBZ/CA4G80fnCtEgjKBOSto6KM1b7MpUxZxINTnmNx4fCPbLZkiqpqBwrBdou+UZlThBJxlJyLOXfcYWCzpCmSXHrU1j0sc46UzFKLcmP59kkiWlXeqJ2BBDNv1jP30qVgwpCsSyA52PWNVLKPwiPCMWNQJ1Zkkcs+pgFNglzbVLSEhpVnVMXvmLdKHfZmIGf1Kx1sCONsBuqY8wBEspQzEv09IdrlOCNPvZAtkksSfd8B5gsfIwdNDChY0AZ3fcYw53czZhjaSAvwKNp6qjoIA2kvzjogV0ryajvcKS4DYTnSMjfF5hCcEv2veVscZcfSLL0vhKACatQbSda6CMZar1JKlJD1q+QJOg4xbFicmTnJLdhszqY0d2TJEyRKE8GWuUGce+l39T67YyAvXVKQSA5d2FW0hlLtfeJBDh9PvSNE04xEi1Jja8LRKCj3TlNGNc2rnXOM/brxlqriQCk5M5O7Lzj2+bQUJwJ9o5kaD5wvst2gpDJKn3Ex2LHq9zOy5NPtQ3lzE+65fUgA8OEa39HRHezNoSlup/pGJlJUhIBQU4aEkEOnMHiPRoddn72NnnhbeBXhWP2dvEZ9dse5jjq9NpijzJOsts+yoj20WZMxBQtIUlQYg5EQHZLalYBBBBYuMiNCOMHpWI87g0mVuVa7FP/AAkwkyV1kLOm2WT91/ejRW67ZU4frEJXsJFRwOY5QF2lsAnyFJbxJ8SDqFDJuOXOBbmvoqsQmqBJShTgZqKHHUt5xWfuXUXPDEjs9Jl+0PZ5NmKlJWAlipOMgOzYkOc1VBG0PqK5ZdplzC7gHLYD0hXfN/TbVMK5iic2DlkjYkaCFsyed8ZJx1O+DTHI0qNDPszVarfZ3xZdV8mU40OnyiXZ7FOSUe1hYu4cA8eERvS5ygsoAO7FxVuEZ5R1bM0Jo0VmvcTmALEe6c+R1icyawO0PGXuayLVPQMXHgBGuUjFiSQ7ZK2jfGaUNMg8owKLW0pRJU61EuEkjR/ENc+sW2dYZJBBo2r01rHlqsypSFS1BsCiRvCqPvDCBwWwcB8Y3ppvYyqzTy1f+KR/9g8wflGfsaiZkwj3llL/ALKaARoblk94jAaPNleeJ411l/RnY0pBaaXL/wCISXNTkBDS4QFyzIWGc4Uge6mvoIKt03AqSC1ZnohSvgICTd4kWm0SkkqShWAKLOfEM94duUTt4P4mzhsjMXm+SWHqYyzXv/zwWjtENE3ePKOgVUmunlHRDSdYrv8ASfB4QEKFCC7j4GvmYRTVYSsAEJpmP5dg3xtbxurvJSkJzFUcdnOojNfgPColhtcailY3+nacSWdUwGTMTnLxAEBJCmUX1qAHqHD84b9z3SRiCwSkK8aWxAiik7UkZHjA902Id0Sc38nygqbNUoAE+FLYU5ABmoDlkH2xbItaonjlplYpmJxqfV9/KGnZ6daJs8SUTSmhKjmwGbA65RVJSlT1AY6kB99Yf9nbp7kqm0JVQMfd2A7SW6QjcVsx6b3Q6vGySJNmmFQK3DOT4io+zXStYwyJkau/pgmSMCAQaKDnYcmjGKVXYY9f0M4qLSZizxd7miuTtKuz0Lrlfl1TvT8vSPqF0W9M2WlaS6VAEGPi9mQVHCASdkfQf0f2hSEKkrBBScSQaeFXHYoHrC+rxRXuXIcMm9ma22KYPGSs96yZUlUoKSC0xkuH8RUSB18o0d821KZSi4cA01dsmzePjV1t3qCp0gOSWOymm2MsIKUW26LNtNbWVX5cqJEtK0KJCiRXqDCiWsKprGzt1sQ+YUmhZnAOum31hHb5aFJHdpTic1bAw4+9GRSXFmuWO/cj24FELUB+X0P1h13oNFVEedlLsQh1zZksk0wDEo9Q3SNamwSQE+EFS1OEkNTaXyHExmnJamPHZKxLcVh7tSphGjJcbczDKePDSn9KDpBk+QktXkBTdAd4UBr95QvLGEipSbRLMtftaHXdz/pGSvKwrlLSk6DPQ1+6Rqp0ooXjc1o27fFtpsQtMtiCVDUCoPz9ejH/AIZfH8hJJTVrk97ASsUw7ilXQKHqRH1QUjA9hLp7uaqvugHqN2wRt7znYZMwjMIU3FjFpPU1RJbLc+WSZn6ydNJfvF4m4qf09Ipn2uWu1llezKYP+ZSqjeWGUCGWcNSWLhODRQBorIhs4Cu2yETkpWpJGM5FyTUv9Xgyx3bsVT3SNGDKOai+tE5x5AikhzSOjDuaaQ9SiOm3PJnpJWsy1bUlIJ4ggvAn9pISkBRYinTXpHiO00lAZTnZQfGHipRew7SkiUrshISGFqWB+6FebQDbeyyEB0Wgr3KQ3Rj8IL/vhJzEt+IHygC19p5cwgCUxfSnKtIrryE1CCF5uTapuA+sOxeRwJQAkBLNnpk9YjYLIZhLoKeKn8hDKTc6XNA1NrvrrwjPJ5G9yyWNCxVrUqpIoGyGUBKkJOYepOuZzjRou9LqoNzJHCrjPOKV2Jkvq+lM8stmXKOWpdw3DwLrNKCS6QEnaM+sGKkqAdVN5+cSXKQkIq/shzUnf0BMaeZIE6QUkO6fNnpzENNSTTk7FU12RjZrE5vAy5elAdkbO5bWJkoNmPCeIzhbetyqx94nxHZ8jGz8LtaZD8TvVGal3LOX7IPT5wJaLEZSwmbifNsJrwOR5Ro5lpUhJABSWLbR84zt5FZS+JRBrUlwWryPqIHSihutJ+D2T2klyVOmWSRt9c4Im9v5jUQmvGM6iyrmVShSgNiSfSIT5JQ4UCCKMQxy2GAsasGt1Y4mdvrQ9AkcAPlBdivybOVhmLYbgOIJ3Rm7FYyqum2GclGEunPSLPEq2JLI73HE9anZWeR+cGXPeHdvio9CdNznTjANZqWHtJ8xqneRpFSvXziK96oq9mfQrsnJSoLGRYKGopSvN+e+D77V3shcuUoy1KAZeEKaoJo4egbPWMPc15YZgABCCmo3buD+cayzz8JCDUK9kxO3FnUmfLO0QmomrlLmGYU0eorQjw6GsC3SoonS3GZzd/dLebQZfKDPtU/uwSvvFCgJNCQOFBELukFE6WhbE4tCnYaGtDujY6aoyLmx/wDg07XjoYhCRSPITQvBbWxbbbOMY3J81OYT26yDWrw8tSwlZxe8SBWlAGgGelxwh8b9ok/2hIizsN3GB0uDlB08AgZjhn9YolyScq7tekK2h0rNP2UQRJUrJ1EdPrDawrJCi5qtXQHD/wBYouCQE2dGJwfEWNPeO3c0M5CJSEgFYzJNa+IlWQ4xjbVspTFlmmnx1PtzP51ARK7z4PFXxLHRami79VLdi4JKhQn2iVbN8VrtctCQEgsXVpmVEnM7XgXuwgi5DSEqIqgg76KKfQwXP7TKkBICAoFmqQauajiIMs0vvZSqFOLE3z6iEV9gd0lTOygQdyVAnyeLJKaqQt6eA26rRMlzFqCfCvx4dhNC3QdY0NnvdBOFSVAsDk42ZjWmW+E1kmgSsTAkBgHbXduitVuxPkktRn83Ox4dZJLYVwixtey5cxISlGM4nIAcgAbxvhV+HkjwqZD5BQZ+cCfiKHEXcak0L558ucdK7tIJKQxZ9rPmDoYnJ6nbKwelUhrLVLlpZDD9004+Exib9UFz1FT5AMS+Qzchy++sNb6CkIUZZw7Wb2XyLRkRNLuSeMVxJci5JN7DINhYDPJ/WJSx4gICkKUpeZpDSyyfFFmyFBlmSUkEZwRabOD4gKKzGw6+cQs6fGBDGXLBBSclPyMSkqeopF3sXdmbtTMmeJ2SHoSN3nDWcp3Tqk+HhmGMFdnrFgllRFV+gjrZZ8KAvUkZ6DIU0jPl5srFbGFu6XNkzpq5YTiWfFXOrhWFqO+kegTDPC1gkqU7uCBy0AhrfF1YpgV7JapDMxqD1cc4GkXYtKx43Tq/CKwyJmaUGmATbwViLGjnWOi+bYpeI0OZ2x0HS/I1xLLbZqEKDELVyr9YoMvXzh/f0sqOMgAlsTOz7ebdRC1VldLuQWh8b22FnyJLwkuBk++KrBbpkogoWU1qM0niDtpDRcs8YAtWLNnbUQ0opnKVDKRbjMdakgEkuBlSlBHJvIqJ8IBBboBXo0B3MrEFgaF22P8AWCEWYpnKDZgKGn7J/wCsZJRVsum6ssFrUSRTwkdCHH3uiPfqKinJmI4El/MecT/CkTRpjT5pL+ivKPLVY1Baf2sSeftD+UwNkEY9nbWrEtBVlhUObg+giq1WfFKUn8iiOWXpELrkFNoQ59tKk8x4x6GGttsLd8NoB6j5gxSLFYlsJMyzKSPawU/eTT+ZMVYscpwalLjiQ484s7NTWmscipQ6jEP+WKGV2WQIBQU+wpaQ+qQo4fJoWcqCkL+47xFMlp9RHqLOqZLyPiTXmK+bwyu9YSgpcAoUpOYyB8P/ABaIWK0pAWknJawM8icQ9Yk5DJAIs6pssU9pNeJFfOMYuc/h67o+gWa1gBmyUroVEjPjGWV2bmLmKbAkEqIcl2J2AGK451dgnBsEszILlqgMIMlz8IpU84NsHZAqmALmpCaOzu25xnGwstwWKWP8NU0jVWJXqw8oq8njcXQZC61Op+TanhGsui5lrOOYnCgZPRRpVhpzhtItcuWP1cgI/dSlPpEFXnMUWCfN/KA5yaqjlBJ2FqmacAPvhFd6ygZSn/LTjmIts8k0KyH2DQfOBr4XkOH23AecTir2Y724E8yWVoQoBtOtR5iK7GBMUEgEFVH2bWfZDLucEghmIc1pkflC+TLwzXDOCTXLbVuMRUaOe5eeyg1mqfgiOi82kmrs9fusdB1fP2dp+CdkIUGWARVKh+ydeo9YGvHs6rC0tlp0BLKG7fE5CqBSaKFCN+oPP7aHdjtZVLdKcQGY1HKHxyktjppPcwq7ltGQkKcGlUn/ALRRaez1pVQSF/8AD0ePoKr4bSKpl/HQesW1S8k9CPnVhuydZ5zrlLSlQYnC42gkpdoZTw60KSkliQaN4SK57CEmNNOvhSgQRCudMGgA4RCfN2WjHsLbTLUcBAYpUDUjKoUOhjrSgqbIMoKGZyPDUOOcXrrpHglxByfYssa7lBlF0EKAKFBQps0z1yi+0W1aiSTmGoBk5OzfHYY7BA1sPTj4AkWQJLgVpqd+ziYtwV4+cFosijklR5GJ/gV6obiQPWO1NjaUBhLZMI97p88oNTZC/u9X9IIl2YOxUMnYAu22HQHSB5NjSoDOD5V1pDEM4iKAkEpAchn04QotfaIoWpKUAEFnO2NEWjPK/JoVWMLaiaUoA8Wyrvb3yOAeMkb+mmoIDbomm+5qw+LmYo05cbE7S5Zrvw8kDxKUeKgBEfxktIZDAfsh+pjF99MUfapqYmm8Ujw4nVsS6j0TB6X7zB1F2Rp13ugHUwysacZxs9B0NW4s0Z26Lhnzl4ylUlNPFM9v+GXmOKm4RtbPY0y0hA2cSTtJ2xGaik4xGUm6bFN6I8J/dPyjPkvhObpTx2RqbxQz8PjGatNkKUIAILpFUl/s1iel0Gxeu3ywSCavHRMBAoEkgU9l/PWOiOmPyVtjSzLriAqPbSNdik72y25aQbJlS8WOviYulS0/ykQtDhlJzHmNh3QZJnjDiSPC5KxV0nUt5luO2K1ewg1XKMutZidQplFhmUqzfcSXisXzZ9BLbbSLbHaKYTVJFOEBXh2ZkzalJBLOpBwnZXQ5ZmOUnHk6kz2Z2hkDWX0+QhXbL5s8xTBsR0Sn5kRUrsAr3J5BGQUl/MH4RQv9HVpBCkTZRIIIfGP+sPcWgXXYkuegEApW6nZykZcjEjPSFJT3Y8TsSpRDjMUauvKDLR2StS0gYpQU4IPioR/DlpziczsZaFgEzUJIKSGCixdt1GeJbDa2L5tsKVhOBFQSDh1BqKvoXi+x21au+GRQgLRhADhi78x5wxmdhiopxT1eFQIKUgZgvmToYvldh5aVYiuYo4SmqgAxqxYbRDKl2FcpPuZ28bwOM+MtRnO0PFM23y+5SrGApE1OKtSk0rtHiHSNSjsPZAxMrFQDxKWrLSqoLlXBZ0UTJljghPnSBqrsHd9zGzrxl95KILsVAs5oUv6pEE98pU4FEmasFBDhCvzAgbNsblMpCA7BIGykeJvGWkO5baQfKkFNisx9nsVqMxZFmWxCR4ilOTvmd8Ar7B2yYtSiJaHUTVRPD2QY+mSZyFAKBodkWgUiqQjZ85k/o0nH256QNQlBPmSIYyf0boZlTZp4YUj0MbTfHYt0Nb8imWldgrMn3Cr95SleTgGGNlueXLohCUD9lIHoK7Yb/Z+cRWj7+/vrCNXyMnQOJYFPv7MQUSaf1EXqQ/3n9D5GKJhz9fnvECgoUXpNcqfQfB/jGdnS2CEv7vA7/jDa9CSlvzkDqXPkIU24vO1pTP4Ry33DwSAEdEY6FGslio7+cdZ7VgmBSSl9U5hTaH5wNZ7GkDDhxE0xFwAP3fiYNRczZAfERXQiWsbKt2PxgeA+0PeT0zbZsyeCLJbMLFPjQejboRIKpaqe0Mxooaf10gyzqd1yv4pZpXaPyq8jEZt3uWjTWxpEqBAI3eWfk/SL1poOIEJbDbAapLHIg0IOwjbnDqzTgrDoR8oXkDVE0B8POJJQ7cz0/r5R4imH7zH0iYo24qhkIyKhnuI9BHigPX1+RiRWDi4D4x4SGy2ehEccRMrMc/vyiIkUziahVPFvKK0pqTvPwgNrugoXX7YpkyURKbGkuAoslTaPtrSM1PRaytIMiY1XFCMqV4xs3wmqgATqfnHotSHbE/CvpHRYwp7N2WenGZoCElsKQXO8q0/rD5M1hFPfg6HofjFM2eQQyDnXIN1g3Jbgq9gzvQ7aHKPCfLL5QCqfQg4Bs8Tnyhfa+0EtBZU6WFDcTwga5eA6EPhNePQrTmPlCWzX+iYoAEF22g11FK8IaBBeDqaYukmdv3vHP1gC2T6NqfSGM1LDjCS2T2xKOmXw6wXZyF0xbzd0sOeJ+nrCNaklZOr5vrDK0KKJbH2llz8fvdCybIFSAPvdDpdgNksUdA2D9lPnHQen8i6yf4hWMVNNsHomqW9d54DhCqxgVJ6wdZbQEqoSBqHqYexWWE4jR9z5tyiyzzPEGooee7fFYmHMl32fGKyXNMxWOaTQYtocgiYQQ8uaKPm+4j3huzEH2O3KBwrSys6ZHek68MxCWz2nFQ+1t2/WGci1OMMwfxej7DviDhp4LqVjuTasgd0FIL5V/pCizpIoS40OvNva4iu0HODZayliPoYVJvcVovKfFxHx+sD2m0FEtSgHKQacKjlWL0WjFx+ce4Ym/gP6iiy3l4QqYpVXYJAAH3WLJl6SvyKV+8s+ggO+biWxVIIBcEoNATuOhhEbcUnDNSqWrYofbw0ZBa8GjlXwnEP1UsVFWc7IZTLUQPaaoyAGZbZvjJSiDkQeBh9ixSidSl+bP6xaJOTCZ62SouSwJzOggFU+vKCcWIcQfOF6Vhkk/lHpDNI5M8kziQkk5pHpGLtU97SsHIE82AEaM3rLQlDqB8IoK6QjuvsvPtc1SyDJlKUTiI8RBL+EfHKOjNR3YZJsc9mLL31oBSPBK8SjtWzJSD58o3gDfOBbruxEiWJcsMB5naTqTBcxW+JylrepgqtiE9i1XEZu9F45oQMk1Vx0B4CsN7fbQhBV0G06RmrZM7uWVE+NdSd2Z+UFHJAdvtOJTjLIcIFmOxq0ezLfLaq0pPEOOUCTbxSaBaTwIrFa2sTvRb+KG376x0VgHdHR1gI2eWQM860D+cFol6tHIkjbHSUmr/fWCCy2WkDfueLbKj9YNzRBEtosUoBi4HNoZHFKzV9PSDrHbvdVUafeogQMWERRLYseX0hWhos0EglNU1Gx6cjp95QeiYF+ySDqDnzT73HPfGekWkp4QWm0A56ZF2I4HSE090UvyMZlrKD4w1aKFU8zmk7jBkm0l65QFItn5q79W/aGR+8otFiAcylBL1ILlB5Zo5UiMoX8DpjLGDziu0WZCx4khQ2EA+sByp5xBKklCjlqlX7qsj6wSJjZ5RNxaALZ/Y+zqNApD/lUfQvFY7KYXCJ8wMNWPxEPAukWSlOY5PscZ+X2TWAB+JW1B7P/AOo8l9hJeS5kxbUzAp5xqEJo33SLGqDtDc/t4soiahRYOzUiU2CWlxkT4i43mDhJzGyogkIiEyldnpr84DijrKn15HdA9pWRR+P395wVOIHA5/OM7et4GqUZnXNhqYAUUW+Z3i3JOBDnRjtPLKEN4rx4lE0IYDYINvC0AI7tFSzk+ghRMWVIAI4iNGJdxJvsZ+dduIk4mJqzPTa7xFN0pSQorJY5MBFcntGcZR3OIgkeFWYD6K3CJWW+xNmolJBAJIViAfI0pHKeZe1xLSx4Hc1L/qhqD+0Y8iBsqxRo6O2M4cm0mLBM1eA3pvj2Wv72wQByplNscw+UVpAizHpBOLJAGIRfMmBT7soF7w6R7h8NdRrSCcE2aeDQ/wBYICeY+8oXWexlqCgyLjrBkidt+/lAoZMKlLIqDy0+kHWS8mOqd+hgHADUZx0uYAWNOGXSOoazTS7SlYYsXzyKTyj2TZQn2fZ/Iap5ap4QgIYgimwjIwbZbyKfa66ddIDj4OGChUN4Tsq3XKLZE9iAqm/SISrWhe47Dl98IiqyqHskEbCacjpEZY1d8MZN8DSUsO3MfH0iwZHcfrCZE1SSl3SouwU1doBGcELvIJ8R8LZvlug7rlC1fAyK9efz8o5ZDHqN4OcZ+f2kR7MvxF3BYgDU557IpnXsoBOMNiBIL0A1BfKBbeyR1Er5vYS0gO+xvKE6J5EsrUzsQNC536gQPMmY143dIBIpl9/GBbVaFLPDTThCwi2ykmkjySoMcjziExI4RUsgnZ8YrnVGr+kbVS2Mr3MEaWhTfnV6mDLumH8Qg+9iP8rRCTYyudMYEkFR8/rA1hWRaUjULPoYaS3s5S9tG2/EqjooCt331jogMeJMHWNAJjo6CgDKXZ07IkqSnYM48joLOLVJEL70T7O8x0dDHDFCAAwozCBZp8fT0jo6GAgiWqsFL9l46OhCqISFEKpugif4VBqPHR0cElkQ1IaWK0KcB46OhXwwjQICnSQCNhrGftFLQZbnBShJPrHR0DHwLLkFnyQJgYbPWCbxlBSCFBx3mXMx0dD+QeBQoU5KPMM3rC8lkvvjo6J4uA5P2ipY8YG0KiNrDCPY6NBAz9wf4s7796ElnP8A5gP7avQx7HQXy/0D2RqjPVtMdHR0TH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55309" name="Picture 5" descr="C:\Users\provadj\AppData\Local\Temp\Fichiers Internet temporaires\Content.IE5\3GQPB8E0\MC900439807[1].png">
            <a:hlinkClick r:id="rId12" action="ppaction://hlinksldjump"/>
          </p:cNvPr>
          <p:cNvPicPr>
            <a:picLocks noChangeAspect="1" noChangeArrowheads="1"/>
          </p:cNvPicPr>
          <p:nvPr/>
        </p:nvPicPr>
        <p:blipFill>
          <a:blip r:embed="rId13" cstate="print"/>
          <a:srcRect/>
          <a:stretch>
            <a:fillRect/>
          </a:stretch>
        </p:blipFill>
        <p:spPr bwMode="auto">
          <a:xfrm>
            <a:off x="8154988" y="333375"/>
            <a:ext cx="650875" cy="650875"/>
          </a:xfrm>
          <a:prstGeom prst="rect">
            <a:avLst/>
          </a:prstGeom>
          <a:noFill/>
          <a:ln w="9525">
            <a:noFill/>
            <a:miter lim="800000"/>
            <a:headEnd/>
            <a:tailEnd/>
          </a:ln>
        </p:spPr>
      </p:pic>
      <p:pic>
        <p:nvPicPr>
          <p:cNvPr id="19" name="Image 18" descr="E Doucet logo"/>
          <p:cNvPicPr/>
          <p:nvPr/>
        </p:nvPicPr>
        <p:blipFill>
          <a:blip r:embed="rId14" cstate="print"/>
          <a:srcRect/>
          <a:stretch>
            <a:fillRect/>
          </a:stretch>
        </p:blipFill>
        <p:spPr bwMode="auto">
          <a:xfrm>
            <a:off x="4834892" y="5961805"/>
            <a:ext cx="873122" cy="819995"/>
          </a:xfrm>
          <a:prstGeom prst="rect">
            <a:avLst/>
          </a:prstGeom>
          <a:noFill/>
          <a:ln w="9525">
            <a:noFill/>
            <a:miter lim="800000"/>
            <a:headEnd/>
            <a:tailEnd/>
          </a:ln>
        </p:spPr>
      </p:pic>
      <p:sp>
        <p:nvSpPr>
          <p:cNvPr id="14" name="Rectangle 13"/>
          <p:cNvSpPr/>
          <p:nvPr/>
        </p:nvSpPr>
        <p:spPr>
          <a:xfrm>
            <a:off x="5325534" y="1360396"/>
            <a:ext cx="3618318"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BP</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Charpentier de </a:t>
            </a: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marine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7171"/>
                                        </p:tgtEl>
                                        <p:attrNameLst>
                                          <p:attrName>style.visibility</p:attrName>
                                        </p:attrNameLst>
                                      </p:cBhvr>
                                      <p:to>
                                        <p:strVal val="visible"/>
                                      </p:to>
                                    </p:set>
                                    <p:animEffect transition="in" filter="wipe(up)">
                                      <p:cBhvr>
                                        <p:cTn id="15" dur="1000"/>
                                        <p:tgtEl>
                                          <p:spTgt spid="7171"/>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e 18"/>
          <p:cNvGrpSpPr>
            <a:grpSpLocks/>
          </p:cNvGrpSpPr>
          <p:nvPr/>
        </p:nvGrpSpPr>
        <p:grpSpPr bwMode="auto">
          <a:xfrm>
            <a:off x="587375" y="5715000"/>
            <a:ext cx="7191375" cy="1114425"/>
            <a:chOff x="1052344" y="5388710"/>
            <a:chExt cx="7192064" cy="1114409"/>
          </a:xfrm>
        </p:grpSpPr>
        <p:sp>
          <p:nvSpPr>
            <p:cNvPr id="18" name="Rogner un rectangle à un seul coin 17"/>
            <p:cNvSpPr/>
            <p:nvPr/>
          </p:nvSpPr>
          <p:spPr>
            <a:xfrm>
              <a:off x="1322245" y="5588732"/>
              <a:ext cx="6922163" cy="914387"/>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6337"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1052344" y="5388710"/>
              <a:ext cx="1841500" cy="1101725"/>
            </a:xfrm>
            <a:prstGeom prst="rect">
              <a:avLst/>
            </a:prstGeom>
            <a:noFill/>
            <a:ln w="9525">
              <a:noFill/>
              <a:miter lim="800000"/>
              <a:headEnd/>
              <a:tailEnd/>
            </a:ln>
          </p:spPr>
        </p:pic>
      </p:grpSp>
      <p:graphicFrame>
        <p:nvGraphicFramePr>
          <p:cNvPr id="16" name="Diagramme 15"/>
          <p:cNvGraphicFramePr/>
          <p:nvPr>
            <p:extLst>
              <p:ext uri="{D42A27DB-BD31-4B8C-83A1-F6EECF244321}">
                <p14:modId xmlns:p14="http://schemas.microsoft.com/office/powerpoint/2010/main" val="2115444696"/>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1709448" y="1305540"/>
            <a:ext cx="4320480" cy="120032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 </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Technicien en chaudronnerie industrielle</a:t>
            </a:r>
          </a:p>
        </p:txBody>
      </p:sp>
      <p:pic>
        <p:nvPicPr>
          <p:cNvPr id="56325" name="Picture 4" descr="C:\Users\Proviseur adjoint\AppData\Local\Microsoft\Windows\Temporary Internet Files\Content.IE5\08H3AXX7\MC900216568[1].wmf"/>
          <p:cNvPicPr>
            <a:picLocks noChangeAspect="1" noChangeArrowheads="1"/>
          </p:cNvPicPr>
          <p:nvPr/>
        </p:nvPicPr>
        <p:blipFill>
          <a:blip r:embed="rId9" cstate="print"/>
          <a:srcRect/>
          <a:stretch>
            <a:fillRect/>
          </a:stretch>
        </p:blipFill>
        <p:spPr bwMode="auto">
          <a:xfrm rot="1332918">
            <a:off x="6176514" y="721415"/>
            <a:ext cx="1620837" cy="1824037"/>
          </a:xfrm>
          <a:prstGeom prst="rect">
            <a:avLst/>
          </a:prstGeom>
          <a:noFill/>
          <a:ln w="9525">
            <a:noFill/>
            <a:miter lim="800000"/>
            <a:headEnd/>
            <a:tailEnd/>
          </a:ln>
        </p:spPr>
      </p:pic>
      <p:pic>
        <p:nvPicPr>
          <p:cNvPr id="11" name="Image 10" descr="HPIM2069"/>
          <p:cNvPicPr>
            <a:picLocks noChangeAspect="1" noChangeArrowheads="1"/>
          </p:cNvPicPr>
          <p:nvPr/>
        </p:nvPicPr>
        <p:blipFill>
          <a:blip r:embed="rId10" cstate="print"/>
          <a:srcRect/>
          <a:stretch>
            <a:fillRect/>
          </a:stretch>
        </p:blipFill>
        <p:spPr bwMode="auto">
          <a:xfrm>
            <a:off x="696913" y="3384550"/>
            <a:ext cx="2486025" cy="1817688"/>
          </a:xfrm>
          <a:prstGeom prst="rect">
            <a:avLst/>
          </a:prstGeom>
          <a:noFill/>
          <a:ln w="9525">
            <a:noFill/>
            <a:miter lim="800000"/>
            <a:headEnd/>
            <a:tailEnd/>
          </a:ln>
        </p:spPr>
      </p:pic>
      <p:pic>
        <p:nvPicPr>
          <p:cNvPr id="12" name="Image 11" descr="DSC_2886"/>
          <p:cNvPicPr>
            <a:picLocks noChangeAspect="1" noChangeArrowheads="1"/>
          </p:cNvPicPr>
          <p:nvPr/>
        </p:nvPicPr>
        <p:blipFill>
          <a:blip r:embed="rId11" cstate="print"/>
          <a:srcRect/>
          <a:stretch>
            <a:fillRect/>
          </a:stretch>
        </p:blipFill>
        <p:spPr bwMode="auto">
          <a:xfrm>
            <a:off x="6659563" y="3370263"/>
            <a:ext cx="2109787" cy="1817687"/>
          </a:xfrm>
          <a:prstGeom prst="rect">
            <a:avLst/>
          </a:prstGeom>
          <a:noFill/>
          <a:ln w="9525">
            <a:noFill/>
            <a:miter lim="800000"/>
            <a:headEnd/>
            <a:tailEnd/>
          </a:ln>
        </p:spPr>
      </p:pic>
      <p:sp>
        <p:nvSpPr>
          <p:cNvPr id="15" name="ZoneTexte 14"/>
          <p:cNvSpPr txBox="1"/>
          <p:nvPr/>
        </p:nvSpPr>
        <p:spPr>
          <a:xfrm>
            <a:off x="539750" y="2619375"/>
            <a:ext cx="8604250" cy="7874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spcBef>
                <a:spcPts val="600"/>
              </a:spcBef>
            </a:pPr>
            <a:r>
              <a:rPr lang="fr-FR" sz="2000">
                <a:solidFill>
                  <a:srgbClr val="0070C0"/>
                </a:solidFill>
                <a:latin typeface="Arial Black" pitchFamily="34" charset="0"/>
                <a:cs typeface="Arial" charset="0"/>
              </a:rPr>
              <a:t>Conception et Fabrication Assistées par Ordinateur (CFAO)</a:t>
            </a:r>
          </a:p>
          <a:p>
            <a:pPr algn="ctr">
              <a:spcBef>
                <a:spcPts val="600"/>
              </a:spcBef>
            </a:pPr>
            <a:r>
              <a:rPr lang="fr-FR" sz="2000">
                <a:solidFill>
                  <a:srgbClr val="0070C0"/>
                </a:solidFill>
                <a:latin typeface="Arial Black" pitchFamily="34" charset="0"/>
                <a:cs typeface="Arial" charset="0"/>
              </a:rPr>
              <a:t>étude de projet - réalisation</a:t>
            </a:r>
          </a:p>
        </p:txBody>
      </p:sp>
      <p:pic>
        <p:nvPicPr>
          <p:cNvPr id="21" name="Picture 1" descr="P8090018"/>
          <p:cNvPicPr>
            <a:picLocks noChangeAspect="1" noChangeArrowheads="1"/>
          </p:cNvPicPr>
          <p:nvPr/>
        </p:nvPicPr>
        <p:blipFill>
          <a:blip r:embed="rId12" cstate="print"/>
          <a:srcRect/>
          <a:stretch>
            <a:fillRect/>
          </a:stretch>
        </p:blipFill>
        <p:spPr bwMode="auto">
          <a:xfrm>
            <a:off x="5454650" y="3403600"/>
            <a:ext cx="1176338" cy="1819275"/>
          </a:xfrm>
          <a:prstGeom prst="rect">
            <a:avLst/>
          </a:prstGeom>
          <a:noFill/>
          <a:ln w="9525">
            <a:noFill/>
            <a:miter lim="800000"/>
            <a:headEnd/>
            <a:tailEnd/>
          </a:ln>
        </p:spPr>
      </p:pic>
      <p:pic>
        <p:nvPicPr>
          <p:cNvPr id="23" name="Picture 12" descr="F:\PhotosLycée\Indust3.JPG"/>
          <p:cNvPicPr>
            <a:picLocks noChangeAspect="1" noChangeArrowheads="1"/>
          </p:cNvPicPr>
          <p:nvPr/>
        </p:nvPicPr>
        <p:blipFill>
          <a:blip r:embed="rId13" cstate="print"/>
          <a:srcRect/>
          <a:stretch>
            <a:fillRect/>
          </a:stretch>
        </p:blipFill>
        <p:spPr bwMode="auto">
          <a:xfrm>
            <a:off x="3313113" y="3403600"/>
            <a:ext cx="2011362" cy="1809750"/>
          </a:xfrm>
          <a:prstGeom prst="rect">
            <a:avLst/>
          </a:prstGeom>
          <a:noFill/>
          <a:ln w="9525">
            <a:solidFill>
              <a:srgbClr val="000000"/>
            </a:solidFill>
            <a:miter lim="800000"/>
            <a:headEnd/>
            <a:tailEnd/>
          </a:ln>
        </p:spPr>
      </p:pic>
      <p:pic>
        <p:nvPicPr>
          <p:cNvPr id="56333" name="Picture 3" descr="C:\Users\provadj\AppData\Local\Temp\Fichiers Internet temporaires\Content.IE5\QK5HO8YA\MC900439799[1].png">
            <a:hlinkClick r:id="" action="ppaction://hlinkshowjump?jump=nextslide"/>
          </p:cNvPr>
          <p:cNvPicPr>
            <a:picLocks noChangeAspect="1" noChangeArrowheads="1"/>
          </p:cNvPicPr>
          <p:nvPr/>
        </p:nvPicPr>
        <p:blipFill>
          <a:blip r:embed="rId14" cstate="print"/>
          <a:srcRect/>
          <a:stretch>
            <a:fillRect/>
          </a:stretch>
        </p:blipFill>
        <p:spPr bwMode="auto">
          <a:xfrm rot="3358032">
            <a:off x="8099426" y="5700712"/>
            <a:ext cx="836612" cy="836613"/>
          </a:xfrm>
          <a:prstGeom prst="rect">
            <a:avLst/>
          </a:prstGeom>
          <a:noFill/>
          <a:ln w="9525">
            <a:noFill/>
            <a:miter lim="800000"/>
            <a:headEnd/>
            <a:tailEnd/>
          </a:ln>
        </p:spPr>
      </p:pic>
      <p:pic>
        <p:nvPicPr>
          <p:cNvPr id="56334" name="Picture 19"/>
          <p:cNvPicPr>
            <a:picLocks noChangeAspect="1" noChangeArrowheads="1"/>
          </p:cNvPicPr>
          <p:nvPr/>
        </p:nvPicPr>
        <p:blipFill>
          <a:blip r:embed="rId15" cstate="print"/>
          <a:srcRect/>
          <a:stretch>
            <a:fillRect/>
          </a:stretch>
        </p:blipFill>
        <p:spPr bwMode="auto">
          <a:xfrm>
            <a:off x="2413000" y="6072188"/>
            <a:ext cx="2016125" cy="646112"/>
          </a:xfrm>
          <a:prstGeom prst="rect">
            <a:avLst/>
          </a:prstGeom>
          <a:noFill/>
          <a:ln w="9525">
            <a:noFill/>
            <a:miter lim="800000"/>
            <a:headEnd/>
            <a:tailEnd/>
          </a:ln>
        </p:spPr>
      </p:pic>
      <p:pic>
        <p:nvPicPr>
          <p:cNvPr id="56335" name="Picture 2" descr="http://t0.gstatic.com/images?q=tbn:ANd9GcQh6VrI6GvY2_Nt7mCHGLjV9gVM5teTcl-pMYkOGgiwwZcDGvy0uA"/>
          <p:cNvPicPr>
            <a:picLocks noChangeAspect="1" noChangeArrowheads="1"/>
          </p:cNvPicPr>
          <p:nvPr/>
        </p:nvPicPr>
        <p:blipFill>
          <a:blip r:embed="rId16" cstate="print"/>
          <a:srcRect/>
          <a:stretch>
            <a:fillRect/>
          </a:stretch>
        </p:blipFill>
        <p:spPr bwMode="auto">
          <a:xfrm>
            <a:off x="2428875" y="5429250"/>
            <a:ext cx="1217613" cy="1050925"/>
          </a:xfrm>
          <a:prstGeom prst="rect">
            <a:avLst/>
          </a:prstGeom>
          <a:noFill/>
          <a:ln w="9525">
            <a:noFill/>
            <a:miter lim="800000"/>
            <a:headEnd/>
            <a:tailEnd/>
          </a:ln>
        </p:spPr>
      </p:pic>
      <p:pic>
        <p:nvPicPr>
          <p:cNvPr id="19" name="Image 18" descr="E Doucet logo"/>
          <p:cNvPicPr/>
          <p:nvPr/>
        </p:nvPicPr>
        <p:blipFill>
          <a:blip r:embed="rId17" cstate="print"/>
          <a:srcRect/>
          <a:stretch>
            <a:fillRect/>
          </a:stretch>
        </p:blipFill>
        <p:spPr bwMode="auto">
          <a:xfrm>
            <a:off x="5018726" y="5959810"/>
            <a:ext cx="873122" cy="819995"/>
          </a:xfrm>
          <a:prstGeom prst="rect">
            <a:avLst/>
          </a:prstGeom>
          <a:noFill/>
          <a:ln w="9525">
            <a:noFill/>
            <a:miter lim="800000"/>
            <a:headEnd/>
            <a:tailEnd/>
          </a:ln>
        </p:spPr>
      </p:pic>
      <p:pic>
        <p:nvPicPr>
          <p:cNvPr id="20" name="Picture 2" descr="C:\Users\adjoint1\Desktop\CFA.jpg"/>
          <p:cNvPicPr>
            <a:picLocks noChangeAspect="1" noChangeArrowheads="1"/>
          </p:cNvPicPr>
          <p:nvPr/>
        </p:nvPicPr>
        <p:blipFill>
          <a:blip r:embed="rId18" cstate="print"/>
          <a:srcRect/>
          <a:stretch>
            <a:fillRect/>
          </a:stretch>
        </p:blipFill>
        <p:spPr bwMode="auto">
          <a:xfrm>
            <a:off x="6553991" y="5956877"/>
            <a:ext cx="918061" cy="81405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000"/>
                                        <p:tgtEl>
                                          <p:spTgt spid="23"/>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000"/>
                                        <p:tgtEl>
                                          <p:spTgt spid="21"/>
                                        </p:tgtEl>
                                      </p:cBhvr>
                                    </p:animEffect>
                                  </p:childTnLst>
                                </p:cTn>
                              </p:par>
                            </p:childTnLst>
                          </p:cTn>
                        </p:par>
                        <p:par>
                          <p:cTn id="24" fill="hold">
                            <p:stCondLst>
                              <p:cond delay="7000"/>
                            </p:stCondLst>
                            <p:childTnLst>
                              <p:par>
                                <p:cTn id="25" presetID="22" presetClass="entr" presetSubtype="4" fill="hold"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57356"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sp>
        <p:nvSpPr>
          <p:cNvPr id="10" name="Rectangle 9"/>
          <p:cNvSpPr/>
          <p:nvPr/>
        </p:nvSpPr>
        <p:spPr>
          <a:xfrm>
            <a:off x="1112856" y="1531448"/>
            <a:ext cx="4626430"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 </a:t>
            </a:r>
          </a:p>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serrurier - métallier</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7348" name="Picture 4" descr="C:\Users\Proviseur adjoint\AppData\Local\Microsoft\Windows\Temporary Internet Files\Content.IE5\08H3AXX7\MC900216568[1].wmf"/>
          <p:cNvPicPr>
            <a:picLocks noChangeAspect="1" noChangeArrowheads="1"/>
          </p:cNvPicPr>
          <p:nvPr/>
        </p:nvPicPr>
        <p:blipFill>
          <a:blip r:embed="rId4" cstate="print"/>
          <a:srcRect/>
          <a:stretch>
            <a:fillRect/>
          </a:stretch>
        </p:blipFill>
        <p:spPr bwMode="auto">
          <a:xfrm rot="1332918">
            <a:off x="6574921" y="804351"/>
            <a:ext cx="1620838" cy="1824037"/>
          </a:xfrm>
          <a:prstGeom prst="rect">
            <a:avLst/>
          </a:prstGeom>
          <a:noFill/>
          <a:ln w="9525">
            <a:noFill/>
            <a:miter lim="800000"/>
            <a:headEnd/>
            <a:tailEnd/>
          </a:ln>
        </p:spPr>
      </p:pic>
      <p:pic>
        <p:nvPicPr>
          <p:cNvPr id="17" name="Image 16" descr="DSCF0065"/>
          <p:cNvPicPr>
            <a:picLocks noChangeAspect="1" noChangeArrowheads="1"/>
          </p:cNvPicPr>
          <p:nvPr/>
        </p:nvPicPr>
        <p:blipFill>
          <a:blip r:embed="rId5" cstate="print"/>
          <a:srcRect/>
          <a:stretch>
            <a:fillRect/>
          </a:stretch>
        </p:blipFill>
        <p:spPr bwMode="auto">
          <a:xfrm>
            <a:off x="4643438" y="3019425"/>
            <a:ext cx="3673475" cy="2354263"/>
          </a:xfrm>
          <a:prstGeom prst="rect">
            <a:avLst/>
          </a:prstGeom>
          <a:noFill/>
          <a:ln w="9525">
            <a:noFill/>
            <a:miter lim="800000"/>
            <a:headEnd/>
            <a:tailEnd/>
          </a:ln>
        </p:spPr>
      </p:pic>
      <p:pic>
        <p:nvPicPr>
          <p:cNvPr id="22" name="Image 21" descr="HPIM1782"/>
          <p:cNvPicPr>
            <a:picLocks noChangeAspect="1" noChangeArrowheads="1"/>
          </p:cNvPicPr>
          <p:nvPr/>
        </p:nvPicPr>
        <p:blipFill>
          <a:blip r:embed="rId6" cstate="print"/>
          <a:srcRect/>
          <a:stretch>
            <a:fillRect/>
          </a:stretch>
        </p:blipFill>
        <p:spPr bwMode="auto">
          <a:xfrm>
            <a:off x="827088" y="3019425"/>
            <a:ext cx="2889250" cy="2354263"/>
          </a:xfrm>
          <a:prstGeom prst="rect">
            <a:avLst/>
          </a:prstGeom>
          <a:noFill/>
          <a:ln w="9525">
            <a:noFill/>
            <a:miter lim="800000"/>
            <a:headEnd/>
            <a:tailEnd/>
          </a:ln>
        </p:spPr>
      </p:pic>
      <p:sp>
        <p:nvSpPr>
          <p:cNvPr id="15" name="ZoneTexte 14"/>
          <p:cNvSpPr txBox="1"/>
          <p:nvPr/>
        </p:nvSpPr>
        <p:spPr>
          <a:xfrm>
            <a:off x="539750" y="2619375"/>
            <a:ext cx="8388350" cy="4064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spcBef>
                <a:spcPts val="600"/>
              </a:spcBef>
            </a:pPr>
            <a:r>
              <a:rPr lang="fr-FR" sz="2000">
                <a:solidFill>
                  <a:srgbClr val="0070C0"/>
                </a:solidFill>
                <a:latin typeface="Arial Black" pitchFamily="34" charset="0"/>
                <a:cs typeface="Arial" charset="0"/>
              </a:rPr>
              <a:t>Fabrication formage</a:t>
            </a:r>
          </a:p>
        </p:txBody>
      </p:sp>
      <p:graphicFrame>
        <p:nvGraphicFramePr>
          <p:cNvPr id="23" name="Diagramme 22"/>
          <p:cNvGraphicFramePr/>
          <p:nvPr>
            <p:extLst>
              <p:ext uri="{D42A27DB-BD31-4B8C-83A1-F6EECF244321}">
                <p14:modId xmlns:p14="http://schemas.microsoft.com/office/powerpoint/2010/main" val="3160466761"/>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5" descr="C:\Users\provadj\AppData\Local\Temp\Fichiers Internet temporaires\Content.IE5\3GQPB8E0\MC900439807[1].png">
            <a:hlinkClick r:id="rId12" action="ppaction://hlinksldjump"/>
          </p:cNvPr>
          <p:cNvPicPr>
            <a:picLocks noChangeAspect="1" noChangeArrowheads="1"/>
          </p:cNvPicPr>
          <p:nvPr/>
        </p:nvPicPr>
        <p:blipFill>
          <a:blip r:embed="rId13" cstate="print"/>
          <a:srcRect/>
          <a:stretch>
            <a:fillRect/>
          </a:stretch>
        </p:blipFill>
        <p:spPr bwMode="auto">
          <a:xfrm>
            <a:off x="8154988" y="333375"/>
            <a:ext cx="650875" cy="650875"/>
          </a:xfrm>
          <a:prstGeom prst="rect">
            <a:avLst/>
          </a:prstGeom>
          <a:noFill/>
          <a:ln w="9525">
            <a:noFill/>
            <a:miter lim="800000"/>
            <a:headEnd/>
            <a:tailEnd/>
          </a:ln>
        </p:spPr>
      </p:pic>
      <p:pic>
        <p:nvPicPr>
          <p:cNvPr id="16" name="Image 15" descr="E Doucet logo"/>
          <p:cNvPicPr/>
          <p:nvPr/>
        </p:nvPicPr>
        <p:blipFill>
          <a:blip r:embed="rId14" cstate="print"/>
          <a:srcRect/>
          <a:stretch>
            <a:fillRect/>
          </a:stretch>
        </p:blipFill>
        <p:spPr bwMode="auto">
          <a:xfrm>
            <a:off x="5072066" y="5959810"/>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IMG_3277"/>
          <p:cNvPicPr>
            <a:picLocks noChangeAspect="1" noChangeArrowheads="1"/>
          </p:cNvPicPr>
          <p:nvPr/>
        </p:nvPicPr>
        <p:blipFill>
          <a:blip r:embed="rId3" cstate="print"/>
          <a:srcRect/>
          <a:stretch>
            <a:fillRect/>
          </a:stretch>
        </p:blipFill>
        <p:spPr bwMode="auto">
          <a:xfrm>
            <a:off x="779463" y="3751263"/>
            <a:ext cx="2335212" cy="1747837"/>
          </a:xfrm>
          <a:prstGeom prst="rect">
            <a:avLst/>
          </a:prstGeom>
          <a:noFill/>
          <a:ln w="9525">
            <a:noFill/>
            <a:miter lim="800000"/>
            <a:headEnd/>
            <a:tailEnd/>
          </a:ln>
        </p:spPr>
      </p:pic>
      <p:pic>
        <p:nvPicPr>
          <p:cNvPr id="29" name="Image 28" descr="DSCF4120"/>
          <p:cNvPicPr>
            <a:picLocks noChangeAspect="1" noChangeArrowheads="1"/>
          </p:cNvPicPr>
          <p:nvPr/>
        </p:nvPicPr>
        <p:blipFill>
          <a:blip r:embed="rId4" cstate="print"/>
          <a:srcRect/>
          <a:stretch>
            <a:fillRect/>
          </a:stretch>
        </p:blipFill>
        <p:spPr bwMode="auto">
          <a:xfrm>
            <a:off x="3635375" y="3773488"/>
            <a:ext cx="2136775" cy="1725612"/>
          </a:xfrm>
          <a:prstGeom prst="rect">
            <a:avLst/>
          </a:prstGeom>
          <a:noFill/>
          <a:ln w="9525">
            <a:noFill/>
            <a:miter lim="800000"/>
            <a:headEnd/>
            <a:tailEnd/>
          </a:ln>
        </p:spPr>
      </p:pic>
      <p:pic>
        <p:nvPicPr>
          <p:cNvPr id="30" name="Image 29" descr="IMG_8386"/>
          <p:cNvPicPr>
            <a:picLocks noChangeAspect="1" noChangeArrowheads="1"/>
          </p:cNvPicPr>
          <p:nvPr/>
        </p:nvPicPr>
        <p:blipFill>
          <a:blip r:embed="rId5" cstate="print"/>
          <a:srcRect/>
          <a:stretch>
            <a:fillRect/>
          </a:stretch>
        </p:blipFill>
        <p:spPr bwMode="auto">
          <a:xfrm>
            <a:off x="6156325" y="3760788"/>
            <a:ext cx="2592388" cy="1738312"/>
          </a:xfrm>
          <a:prstGeom prst="rect">
            <a:avLst/>
          </a:prstGeom>
          <a:noFill/>
          <a:ln w="9525">
            <a:noFill/>
            <a:miter lim="800000"/>
            <a:headEnd/>
            <a:tailEnd/>
          </a:ln>
        </p:spPr>
      </p:pic>
      <p:grpSp>
        <p:nvGrpSpPr>
          <p:cNvPr id="44037"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4047" name="Picture 5" descr="C:\Users\Proviseur adjoint\AppData\Local\Microsoft\Windows\Temporary Internet Files\Content.IE5\N2P0K12V\MC900434217[1].wmf"/>
            <p:cNvPicPr>
              <a:picLocks noChangeAspect="1" noChangeArrowheads="1"/>
            </p:cNvPicPr>
            <p:nvPr/>
          </p:nvPicPr>
          <p:blipFill>
            <a:blip r:embed="rId6" cstate="print"/>
            <a:srcRect/>
            <a:stretch>
              <a:fillRect/>
            </a:stretch>
          </p:blipFill>
          <p:spPr bwMode="auto">
            <a:xfrm>
              <a:off x="2339752" y="5423619"/>
              <a:ext cx="1841500" cy="1101725"/>
            </a:xfrm>
            <a:prstGeom prst="rect">
              <a:avLst/>
            </a:prstGeom>
            <a:noFill/>
            <a:ln w="9525">
              <a:noFill/>
              <a:miter lim="800000"/>
              <a:headEnd/>
              <a:tailEnd/>
            </a:ln>
          </p:spPr>
        </p:pic>
      </p:grpSp>
      <p:sp>
        <p:nvSpPr>
          <p:cNvPr id="15" name="ZoneTexte 14"/>
          <p:cNvSpPr txBox="1"/>
          <p:nvPr/>
        </p:nvSpPr>
        <p:spPr>
          <a:xfrm>
            <a:off x="539750" y="2619375"/>
            <a:ext cx="8388350" cy="7848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000" dirty="0" smtClean="0">
                <a:solidFill>
                  <a:srgbClr val="FF0000"/>
                </a:solidFill>
                <a:latin typeface="Arial Black" pitchFamily="34" charset="0"/>
              </a:rPr>
              <a:t>Conduite </a:t>
            </a:r>
            <a:r>
              <a:rPr lang="fr-FR" sz="2000" dirty="0">
                <a:solidFill>
                  <a:srgbClr val="FF0000"/>
                </a:solidFill>
                <a:latin typeface="Arial Black" pitchFamily="34" charset="0"/>
              </a:rPr>
              <a:t>de </a:t>
            </a:r>
            <a:r>
              <a:rPr lang="fr-FR" sz="2000" dirty="0" smtClean="0">
                <a:solidFill>
                  <a:srgbClr val="FF0000"/>
                </a:solidFill>
                <a:latin typeface="Arial Black" pitchFamily="34" charset="0"/>
              </a:rPr>
              <a:t>ligne de production automatisée</a:t>
            </a:r>
          </a:p>
          <a:p>
            <a:pPr fontAlgn="auto">
              <a:spcBef>
                <a:spcPts val="600"/>
              </a:spcBef>
              <a:spcAft>
                <a:spcPts val="0"/>
              </a:spcAft>
              <a:defRPr/>
            </a:pPr>
            <a:r>
              <a:rPr lang="fr-FR" sz="2000" dirty="0">
                <a:solidFill>
                  <a:srgbClr val="0070C0"/>
                </a:solidFill>
                <a:latin typeface="Arial Black" pitchFamily="34" charset="0"/>
              </a:rPr>
              <a:t>		</a:t>
            </a:r>
            <a:r>
              <a:rPr lang="fr-FR" sz="1400" dirty="0">
                <a:solidFill>
                  <a:srgbClr val="0070C0"/>
                </a:solidFill>
                <a:latin typeface="Arial Black" pitchFamily="34" charset="0"/>
              </a:rPr>
              <a:t>(conditionnement, </a:t>
            </a:r>
            <a:r>
              <a:rPr lang="fr-FR" sz="1400" dirty="0" smtClean="0">
                <a:solidFill>
                  <a:srgbClr val="0070C0"/>
                </a:solidFill>
                <a:latin typeface="Arial Black" pitchFamily="34" charset="0"/>
              </a:rPr>
              <a:t>production, gestion)</a:t>
            </a:r>
            <a:endParaRPr lang="fr-FR" sz="2000" dirty="0">
              <a:solidFill>
                <a:srgbClr val="0070C0"/>
              </a:solidFill>
              <a:latin typeface="Arial Black" pitchFamily="34" charset="0"/>
            </a:endParaRPr>
          </a:p>
        </p:txBody>
      </p:sp>
      <p:graphicFrame>
        <p:nvGraphicFramePr>
          <p:cNvPr id="16" name="Diagramme 15"/>
          <p:cNvGraphicFramePr/>
          <p:nvPr>
            <p:extLst>
              <p:ext uri="{D42A27DB-BD31-4B8C-83A1-F6EECF244321}">
                <p14:modId xmlns:p14="http://schemas.microsoft.com/office/powerpoint/2010/main" val="1116192119"/>
              </p:ext>
            </p:extLst>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Rectangle 25"/>
          <p:cNvSpPr/>
          <p:nvPr/>
        </p:nvSpPr>
        <p:spPr>
          <a:xfrm>
            <a:off x="2663788" y="1427430"/>
            <a:ext cx="3888432" cy="101566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Pilote </a:t>
            </a: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ligne</a:t>
            </a:r>
          </a:p>
          <a:p>
            <a:pPr algn="ctr" defTabSz="1031626" fontAlgn="auto">
              <a:spcBef>
                <a:spcPts val="0"/>
              </a:spcBef>
              <a:spcAft>
                <a:spcPts val="0"/>
              </a:spcAft>
              <a:defRPr/>
            </a:pP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production</a:t>
            </a:r>
          </a:p>
        </p:txBody>
      </p:sp>
      <p:pic>
        <p:nvPicPr>
          <p:cNvPr id="44042" name="Picture 4" descr="C:\Users\Proviseur adjoint\AppData\Local\Microsoft\Windows\Temporary Internet Files\Content.IE5\08H3AXX7\MC900216568[1].wmf"/>
          <p:cNvPicPr>
            <a:picLocks noChangeAspect="1" noChangeArrowheads="1"/>
          </p:cNvPicPr>
          <p:nvPr/>
        </p:nvPicPr>
        <p:blipFill>
          <a:blip r:embed="rId12" cstate="print"/>
          <a:srcRect/>
          <a:stretch>
            <a:fillRect/>
          </a:stretch>
        </p:blipFill>
        <p:spPr bwMode="auto">
          <a:xfrm rot="1332918">
            <a:off x="7158192" y="11711"/>
            <a:ext cx="1241115" cy="1395343"/>
          </a:xfrm>
          <a:prstGeom prst="rect">
            <a:avLst/>
          </a:prstGeom>
          <a:noFill/>
          <a:ln w="9525">
            <a:noFill/>
            <a:miter lim="800000"/>
            <a:headEnd/>
            <a:tailEnd/>
          </a:ln>
        </p:spPr>
      </p:pic>
      <p:pic>
        <p:nvPicPr>
          <p:cNvPr id="44045" name="Picture 5" descr="C:\Users\provadj\AppData\Local\Temp\Fichiers Internet temporaires\Content.IE5\3GQPB8E0\MC900439807[1].png">
            <a:hlinkClick r:id="rId13" action="ppaction://hlinksldjump"/>
          </p:cNvPr>
          <p:cNvPicPr>
            <a:picLocks noChangeAspect="1" noChangeArrowheads="1"/>
          </p:cNvPicPr>
          <p:nvPr/>
        </p:nvPicPr>
        <p:blipFill>
          <a:blip r:embed="rId14" cstate="print"/>
          <a:srcRect/>
          <a:stretch>
            <a:fillRect/>
          </a:stretch>
        </p:blipFill>
        <p:spPr bwMode="auto">
          <a:xfrm>
            <a:off x="8154988" y="328613"/>
            <a:ext cx="650875" cy="652462"/>
          </a:xfrm>
          <a:prstGeom prst="rect">
            <a:avLst/>
          </a:prstGeom>
          <a:noFill/>
          <a:ln w="9525">
            <a:noFill/>
            <a:miter lim="800000"/>
            <a:headEnd/>
            <a:tailEnd/>
          </a:ln>
        </p:spPr>
      </p:pic>
      <p:pic>
        <p:nvPicPr>
          <p:cNvPr id="20" name="Image 19" descr="E Doucet logo"/>
          <p:cNvPicPr/>
          <p:nvPr/>
        </p:nvPicPr>
        <p:blipFill>
          <a:blip r:embed="rId15" cstate="print"/>
          <a:srcRect/>
          <a:stretch>
            <a:fillRect/>
          </a:stretch>
        </p:blipFill>
        <p:spPr bwMode="auto">
          <a:xfrm>
            <a:off x="4608004" y="5950937"/>
            <a:ext cx="873122" cy="819995"/>
          </a:xfrm>
          <a:prstGeom prst="rect">
            <a:avLst/>
          </a:prstGeom>
          <a:noFill/>
          <a:ln w="9525">
            <a:noFill/>
            <a:miter lim="800000"/>
            <a:headEnd/>
            <a:tailEnd/>
          </a:ln>
        </p:spPr>
      </p:pic>
      <p:pic>
        <p:nvPicPr>
          <p:cNvPr id="1026" name="Picture 2" descr="C:\Users\adjoint1\Desktop\CFA.jpg"/>
          <p:cNvPicPr>
            <a:picLocks noChangeAspect="1" noChangeArrowheads="1"/>
          </p:cNvPicPr>
          <p:nvPr/>
        </p:nvPicPr>
        <p:blipFill>
          <a:blip r:embed="rId16" cstate="print"/>
          <a:srcRect/>
          <a:stretch>
            <a:fillRect/>
          </a:stretch>
        </p:blipFill>
        <p:spPr bwMode="auto">
          <a:xfrm>
            <a:off x="6553991" y="5956877"/>
            <a:ext cx="918061" cy="81405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4099"/>
                                        </p:tgtEl>
                                        <p:attrNameLst>
                                          <p:attrName>style.visibility</p:attrName>
                                        </p:attrNameLst>
                                      </p:cBhvr>
                                      <p:to>
                                        <p:strVal val="visible"/>
                                      </p:to>
                                    </p:set>
                                    <p:animEffect transition="in" filter="wipe(up)">
                                      <p:cBhvr>
                                        <p:cTn id="15" dur="1000"/>
                                        <p:tgtEl>
                                          <p:spTgt spid="4099"/>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1000"/>
                                        <p:tgtEl>
                                          <p:spTgt spid="29"/>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prstClr val="black"/>
              </a:solidFill>
            </a:endParaRPr>
          </a:p>
        </p:txBody>
      </p:sp>
      <p:sp>
        <p:nvSpPr>
          <p:cNvPr id="8" name="TextBox 7"/>
          <p:cNvSpPr txBox="1">
            <a:spLocks noChangeArrowheads="1"/>
          </p:cNvSpPr>
          <p:nvPr/>
        </p:nvSpPr>
        <p:spPr bwMode="auto">
          <a:xfrm flipH="1">
            <a:off x="3527232" y="2065518"/>
            <a:ext cx="5421312" cy="1384995"/>
          </a:xfrm>
          <a:prstGeom prst="rect">
            <a:avLst/>
          </a:prstGeom>
          <a:noFill/>
          <a:ln w="9525">
            <a:noFill/>
            <a:miter lim="800000"/>
            <a:headEnd/>
            <a:tailEnd/>
          </a:ln>
        </p:spPr>
        <p:txBody>
          <a:bodyPr>
            <a:spAutoFit/>
          </a:bodyPr>
          <a:lstStyle/>
          <a:p>
            <a:r>
              <a:rPr lang="fr-FR" sz="2800" dirty="0">
                <a:latin typeface="Corbel" pitchFamily="34" charset="0"/>
              </a:rPr>
              <a:t>Consultation </a:t>
            </a:r>
            <a:r>
              <a:rPr lang="fr-FR" sz="2800" dirty="0" smtClean="0">
                <a:latin typeface="Corbel" pitchFamily="34" charset="0"/>
              </a:rPr>
              <a:t>du site internet, </a:t>
            </a:r>
            <a:r>
              <a:rPr lang="fr-FR" sz="2800" dirty="0" smtClean="0">
                <a:latin typeface="Corbel" pitchFamily="34" charset="0"/>
                <a:hlinkClick r:id="rId3"/>
              </a:rPr>
              <a:t>www.lycee-doucet.fr</a:t>
            </a:r>
            <a:endParaRPr lang="fr-FR" sz="2800" dirty="0" smtClean="0">
              <a:latin typeface="Corbel" pitchFamily="34" charset="0"/>
            </a:endParaRPr>
          </a:p>
          <a:p>
            <a:r>
              <a:rPr lang="fr-FR" sz="2800" dirty="0" smtClean="0">
                <a:latin typeface="Corbel" pitchFamily="34" charset="0"/>
              </a:rPr>
              <a:t> </a:t>
            </a:r>
            <a:endParaRPr lang="fr-FR" sz="2800" dirty="0">
              <a:latin typeface="Corbel" pitchFamily="34" charset="0"/>
            </a:endParaRPr>
          </a:p>
        </p:txBody>
      </p:sp>
      <p:sp>
        <p:nvSpPr>
          <p:cNvPr id="9" name="TextBox 8"/>
          <p:cNvSpPr txBox="1">
            <a:spLocks noChangeArrowheads="1"/>
          </p:cNvSpPr>
          <p:nvPr/>
        </p:nvSpPr>
        <p:spPr bwMode="auto">
          <a:xfrm flipH="1">
            <a:off x="3639257" y="3168607"/>
            <a:ext cx="4525962" cy="1384995"/>
          </a:xfrm>
          <a:prstGeom prst="rect">
            <a:avLst/>
          </a:prstGeom>
          <a:noFill/>
          <a:ln w="9525">
            <a:noFill/>
            <a:miter lim="800000"/>
            <a:headEnd/>
            <a:tailEnd/>
          </a:ln>
        </p:spPr>
        <p:txBody>
          <a:bodyPr>
            <a:spAutoFit/>
          </a:bodyPr>
          <a:lstStyle/>
          <a:p>
            <a:r>
              <a:rPr lang="fr-FR" sz="2800" dirty="0">
                <a:latin typeface="Corbel" pitchFamily="34" charset="0"/>
              </a:rPr>
              <a:t>Immersion en </a:t>
            </a:r>
            <a:r>
              <a:rPr lang="fr-FR" sz="2800" dirty="0" smtClean="0">
                <a:latin typeface="Corbel" pitchFamily="34" charset="0"/>
              </a:rPr>
              <a:t>mini-stages en fonction de l’évolution de la crise sanitaire</a:t>
            </a:r>
            <a:endParaRPr lang="fr-FR" sz="2800" dirty="0">
              <a:latin typeface="Corbel" pitchFamily="34" charset="0"/>
            </a:endParaRPr>
          </a:p>
        </p:txBody>
      </p:sp>
      <p:sp>
        <p:nvSpPr>
          <p:cNvPr id="10" name="TextBox 9"/>
          <p:cNvSpPr txBox="1">
            <a:spLocks noChangeArrowheads="1"/>
          </p:cNvSpPr>
          <p:nvPr/>
        </p:nvSpPr>
        <p:spPr bwMode="auto">
          <a:xfrm flipH="1">
            <a:off x="3163888" y="1268413"/>
            <a:ext cx="5729287" cy="523875"/>
          </a:xfrm>
          <a:prstGeom prst="rect">
            <a:avLst/>
          </a:prstGeom>
          <a:noFill/>
          <a:ln w="9525">
            <a:noFill/>
            <a:miter lim="800000"/>
            <a:headEnd/>
            <a:tailEnd/>
          </a:ln>
        </p:spPr>
        <p:txBody>
          <a:bodyPr>
            <a:spAutoFit/>
          </a:bodyPr>
          <a:lstStyle/>
          <a:p>
            <a:r>
              <a:rPr lang="fr-FR" sz="2800">
                <a:latin typeface="Corbel" pitchFamily="34" charset="0"/>
              </a:rPr>
              <a:t>Rencontre conseillers d'orientation </a:t>
            </a:r>
          </a:p>
        </p:txBody>
      </p:sp>
      <p:sp>
        <p:nvSpPr>
          <p:cNvPr id="12" name="TextBox 11"/>
          <p:cNvSpPr txBox="1">
            <a:spLocks noChangeArrowheads="1"/>
          </p:cNvSpPr>
          <p:nvPr/>
        </p:nvSpPr>
        <p:spPr bwMode="auto">
          <a:xfrm flipH="1">
            <a:off x="3292692" y="4588394"/>
            <a:ext cx="5761038" cy="1384995"/>
          </a:xfrm>
          <a:prstGeom prst="rect">
            <a:avLst/>
          </a:prstGeom>
          <a:noFill/>
          <a:ln w="9525">
            <a:noFill/>
            <a:miter lim="800000"/>
            <a:headEnd/>
            <a:tailEnd/>
          </a:ln>
        </p:spPr>
        <p:txBody>
          <a:bodyPr>
            <a:spAutoFit/>
          </a:bodyPr>
          <a:lstStyle/>
          <a:p>
            <a:r>
              <a:rPr lang="fr-FR" sz="2800" dirty="0" smtClean="0">
                <a:latin typeface="Corbel" pitchFamily="34" charset="0"/>
              </a:rPr>
              <a:t>Rencontres </a:t>
            </a:r>
            <a:r>
              <a:rPr lang="fr-FR" sz="2800" dirty="0">
                <a:latin typeface="Corbel" pitchFamily="34" charset="0"/>
              </a:rPr>
              <a:t>avec les équipes </a:t>
            </a:r>
            <a:r>
              <a:rPr lang="fr-FR" sz="2800" dirty="0" smtClean="0">
                <a:latin typeface="Corbel" pitchFamily="34" charset="0"/>
              </a:rPr>
              <a:t>et les élèves lors des Portes Ouvertes, les</a:t>
            </a:r>
          </a:p>
          <a:p>
            <a:r>
              <a:rPr lang="fr-FR" sz="2800" dirty="0" smtClean="0">
                <a:latin typeface="Corbel" pitchFamily="34" charset="0"/>
              </a:rPr>
              <a:t>19 et 20 mars 2021</a:t>
            </a:r>
            <a:endParaRPr lang="fr-FR" sz="2800" dirty="0">
              <a:latin typeface="Corbel" pitchFamily="34" charset="0"/>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6" name="Oval 15"/>
          <p:cNvSpPr/>
          <p:nvPr/>
        </p:nvSpPr>
        <p:spPr>
          <a:xfrm>
            <a:off x="3103667" y="222072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7" name="Oval 16"/>
          <p:cNvSpPr/>
          <p:nvPr/>
        </p:nvSpPr>
        <p:spPr>
          <a:xfrm>
            <a:off x="3259530" y="329464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8" name="Oval 17"/>
          <p:cNvSpPr/>
          <p:nvPr/>
        </p:nvSpPr>
        <p:spPr>
          <a:xfrm>
            <a:off x="2927348" y="467964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grpSp>
        <p:nvGrpSpPr>
          <p:cNvPr id="2" name="Group 24"/>
          <p:cNvGrpSpPr>
            <a:grpSpLocks/>
          </p:cNvGrpSpPr>
          <p:nvPr/>
        </p:nvGrpSpPr>
        <p:grpSpPr bwMode="auto">
          <a:xfrm rot="5400000">
            <a:off x="-3128963" y="3314701"/>
            <a:ext cx="6245225"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grpSp>
      <p:sp>
        <p:nvSpPr>
          <p:cNvPr id="20" name="Rectangle 19"/>
          <p:cNvSpPr/>
          <p:nvPr/>
        </p:nvSpPr>
        <p:spPr>
          <a:xfrm>
            <a:off x="2010157" y="116632"/>
            <a:ext cx="6945556"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fr-FR" sz="5400" b="1" cap="all" dirty="0">
                <a:ln w="0"/>
                <a:solidFill>
                  <a:srgbClr val="FF0000"/>
                </a:solidFill>
                <a:effectLst>
                  <a:reflection blurRad="12700" stA="50000" endPos="50000" dist="5000" dir="5400000" sy="-100000" rotWithShape="0"/>
                </a:effectLst>
                <a:latin typeface="+mn-lt"/>
                <a:cs typeface="+mn-cs"/>
              </a:rPr>
              <a:t>Plus d’informations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Bef>
                <a:spcPts val="0"/>
              </a:spcBef>
              <a:spcAft>
                <a:spcPts val="0"/>
              </a:spcAft>
              <a:defRPr/>
            </a:pPr>
            <a:r>
              <a:rPr sz="5400" b="1" cap="all" smtClean="0">
                <a:ln w="0"/>
                <a:solidFill>
                  <a:srgbClr val="FF0000"/>
                </a:solidFill>
                <a:effectLst>
                  <a:reflection blurRad="12700" stA="50000" endPos="50000" dist="5000" dir="5400000" sy="-100000" rotWithShape="0"/>
                </a:effectLst>
                <a:latin typeface="+mn-lt"/>
                <a:ea typeface="+mn-ea"/>
                <a:cs typeface="+mn-cs"/>
              </a:rPr>
              <a:t>PORTES OUVERTES</a:t>
            </a:r>
            <a:endParaRPr sz="5400" b="1" cap="all" dirty="0">
              <a:ln w="0"/>
              <a:solidFill>
                <a:srgbClr val="FF0000"/>
              </a:solidFill>
              <a:effectLst>
                <a:reflection blurRad="12700" stA="50000" endPos="50000" dist="5000" dir="5400000" sy="-100000" rotWithShape="0"/>
              </a:effectLst>
              <a:latin typeface="+mn-lt"/>
              <a:ea typeface="+mn-ea"/>
              <a:cs typeface="+mn-cs"/>
            </a:endParaRPr>
          </a:p>
        </p:txBody>
      </p:sp>
      <p:sp>
        <p:nvSpPr>
          <p:cNvPr id="5" name="ZoneTexte 4"/>
          <p:cNvSpPr txBox="1"/>
          <p:nvPr/>
        </p:nvSpPr>
        <p:spPr>
          <a:xfrm>
            <a:off x="2195736" y="1417638"/>
            <a:ext cx="5786478" cy="4524315"/>
          </a:xfrm>
          <a:prstGeom prst="rect">
            <a:avLst/>
          </a:prstGeom>
          <a:noFill/>
        </p:spPr>
        <p:txBody>
          <a:bodyPr wrap="square" rtlCol="0">
            <a:spAutoFit/>
          </a:bodyPr>
          <a:lstStyle/>
          <a:p>
            <a:pPr algn="ctr"/>
            <a:endParaRPr lang="fr-FR" sz="3600" b="1" dirty="0" smtClean="0">
              <a:effectLst>
                <a:outerShdw blurRad="38100" dist="38100" dir="2700000" algn="tl">
                  <a:srgbClr val="000000">
                    <a:alpha val="43137"/>
                  </a:srgbClr>
                </a:outerShdw>
              </a:effectLst>
            </a:endParaRPr>
          </a:p>
          <a:p>
            <a:pPr algn="ctr"/>
            <a:r>
              <a:rPr lang="fr-FR" sz="3600" b="1" dirty="0">
                <a:effectLst>
                  <a:outerShdw blurRad="38100" dist="38100" dir="2700000" algn="tl">
                    <a:srgbClr val="000000">
                      <a:alpha val="43137"/>
                    </a:srgbClr>
                  </a:outerShdw>
                </a:effectLst>
              </a:rPr>
              <a:t>VENDREDI  </a:t>
            </a:r>
            <a:r>
              <a:rPr lang="fr-FR" sz="3600" b="1" dirty="0" smtClean="0">
                <a:effectLst>
                  <a:outerShdw blurRad="38100" dist="38100" dir="2700000" algn="tl">
                    <a:srgbClr val="000000">
                      <a:alpha val="43137"/>
                    </a:srgbClr>
                  </a:outerShdw>
                </a:effectLst>
              </a:rPr>
              <a:t>19 MARS 2021</a:t>
            </a:r>
            <a:endParaRPr lang="fr-FR" sz="3600" b="1" dirty="0">
              <a:effectLst>
                <a:outerShdw blurRad="38100" dist="38100" dir="2700000" algn="tl">
                  <a:srgbClr val="000000">
                    <a:alpha val="43137"/>
                  </a:srgbClr>
                </a:outerShdw>
              </a:effectLst>
            </a:endParaRPr>
          </a:p>
          <a:p>
            <a:pPr algn="ctr"/>
            <a:r>
              <a:rPr lang="fr-FR" sz="3600" b="1" dirty="0" smtClean="0">
                <a:effectLst>
                  <a:outerShdw blurRad="38100" dist="38100" dir="2700000" algn="tl">
                    <a:srgbClr val="000000">
                      <a:alpha val="43137"/>
                    </a:srgbClr>
                  </a:outerShdw>
                </a:effectLst>
              </a:rPr>
              <a:t>De 17h à 19h</a:t>
            </a:r>
            <a:endParaRPr lang="fr-FR" sz="3600" b="1" dirty="0">
              <a:effectLst>
                <a:outerShdw blurRad="38100" dist="38100" dir="2700000" algn="tl">
                  <a:srgbClr val="000000">
                    <a:alpha val="43137"/>
                  </a:srgbClr>
                </a:outerShdw>
              </a:effectLst>
            </a:endParaRPr>
          </a:p>
          <a:p>
            <a:pPr algn="ctr"/>
            <a:endParaRPr lang="fr-FR" sz="3600" b="1" dirty="0">
              <a:effectLst>
                <a:outerShdw blurRad="38100" dist="38100" dir="2700000" algn="tl">
                  <a:srgbClr val="000000">
                    <a:alpha val="43137"/>
                  </a:srgbClr>
                </a:outerShdw>
              </a:effectLst>
            </a:endParaRPr>
          </a:p>
          <a:p>
            <a:pPr algn="ctr"/>
            <a:r>
              <a:rPr lang="fr-FR" sz="3600" b="1" dirty="0" smtClean="0">
                <a:effectLst>
                  <a:outerShdw blurRad="38100" dist="38100" dir="2700000" algn="tl">
                    <a:srgbClr val="000000">
                      <a:alpha val="43137"/>
                    </a:srgbClr>
                  </a:outerShdw>
                </a:effectLst>
              </a:rPr>
              <a:t>SAMEDI 20 MARS 2021 </a:t>
            </a:r>
          </a:p>
          <a:p>
            <a:pPr algn="ctr"/>
            <a:r>
              <a:rPr lang="fr-FR" sz="3600" b="1" dirty="0" smtClean="0">
                <a:effectLst>
                  <a:outerShdw blurRad="38100" dist="38100" dir="2700000" algn="tl">
                    <a:srgbClr val="000000">
                      <a:alpha val="43137"/>
                    </a:srgbClr>
                  </a:outerShdw>
                </a:effectLst>
              </a:rPr>
              <a:t>De 9h à 13h</a:t>
            </a:r>
          </a:p>
          <a:p>
            <a:pPr algn="ctr"/>
            <a:endParaRPr lang="fr-FR" sz="3600" dirty="0" smtClean="0"/>
          </a:p>
          <a:p>
            <a:pPr algn="ctr"/>
            <a:endParaRPr lang="fr-FR" sz="3600" dirty="0" smtClean="0"/>
          </a:p>
        </p:txBody>
      </p:sp>
      <p:pic>
        <p:nvPicPr>
          <p:cNvPr id="6" name="Image 5" descr="E Doucet logo"/>
          <p:cNvPicPr/>
          <p:nvPr/>
        </p:nvPicPr>
        <p:blipFill>
          <a:blip r:embed="rId2" cstate="print"/>
          <a:srcRect/>
          <a:stretch>
            <a:fillRect/>
          </a:stretch>
        </p:blipFill>
        <p:spPr bwMode="auto">
          <a:xfrm>
            <a:off x="611560" y="2636912"/>
            <a:ext cx="1357322"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a:bodyPr>
          <a:lstStyle/>
          <a:p>
            <a:pPr fontAlgn="auto">
              <a:spcBef>
                <a:spcPts val="0"/>
              </a:spcBef>
              <a:spcAft>
                <a:spcPts val="0"/>
              </a:spcAft>
              <a:defRPr/>
            </a:pPr>
            <a:r>
              <a:rPr lang="fr-FR" sz="4000" b="1" dirty="0">
                <a:solidFill>
                  <a:schemeClr val="tx1">
                    <a:lumMod val="85000"/>
                    <a:lumOff val="15000"/>
                  </a:schemeClr>
                </a:solidFill>
                <a:latin typeface="+mj-lt"/>
                <a:cs typeface="+mn-cs"/>
              </a:rPr>
              <a:t>Une formation professionnelle</a:t>
            </a:r>
            <a:endParaRPr lang="fr-FR"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75"/>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888" y="5013325"/>
            <a:ext cx="7974012" cy="400050"/>
          </a:xfrm>
          <a:prstGeom prst="rect">
            <a:avLst/>
          </a:prstGeom>
          <a:noFill/>
        </p:spPr>
        <p:txBody>
          <a:bodyPr wrap="none"/>
          <a:lstStyle/>
          <a:p>
            <a:pPr algn="r" fontAlgn="auto">
              <a:spcBef>
                <a:spcPts val="0"/>
              </a:spcBef>
              <a:spcAft>
                <a:spcPts val="0"/>
              </a:spcAft>
              <a:defRPr/>
            </a:pPr>
            <a:r>
              <a:rPr lang="fr-FR" sz="2800" b="1" dirty="0">
                <a:solidFill>
                  <a:schemeClr val="tx1">
                    <a:lumMod val="75000"/>
                    <a:lumOff val="25000"/>
                  </a:schemeClr>
                </a:solidFill>
                <a:latin typeface="+mn-lt"/>
                <a:cs typeface="+mn-cs"/>
              </a:rPr>
              <a:t>Mieux s’informer pour une orientation positive</a:t>
            </a:r>
          </a:p>
        </p:txBody>
      </p: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srgbClr val="FF6600"/>
                </a:solidFill>
              </a:rPr>
              <a:t>           </a:t>
            </a:r>
          </a:p>
        </p:txBody>
      </p:sp>
      <p:grpSp>
        <p:nvGrpSpPr>
          <p:cNvPr id="3" name="Group 25"/>
          <p:cNvGrpSpPr>
            <a:grpSpLocks/>
          </p:cNvGrpSpPr>
          <p:nvPr/>
        </p:nvGrpSpPr>
        <p:grpSpPr bwMode="auto">
          <a:xfrm>
            <a:off x="755650" y="1557338"/>
            <a:ext cx="2063750" cy="2708275"/>
            <a:chOff x="755576" y="1557456"/>
            <a:chExt cx="2063824"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4"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fr-FR" sz="17000" b="1">
                  <a:solidFill>
                    <a:srgbClr val="F26200">
                      <a:alpha val="40000"/>
                    </a:srgbClr>
                  </a:solidFill>
                  <a:latin typeface="+mj-lt"/>
                  <a:cs typeface="Arial" pitchFamily="34" charset="0"/>
                </a:rPr>
                <a:t>1</a:t>
              </a: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3" name="TextBox 12"/>
            <p:cNvSpPr txBox="1"/>
            <p:nvPr/>
          </p:nvSpPr>
          <p:spPr>
            <a:xfrm>
              <a:off x="755576" y="2818005"/>
              <a:ext cx="1930469" cy="682665"/>
            </a:xfrm>
            <a:prstGeom prst="rect">
              <a:avLst/>
            </a:prstGeom>
            <a:noFill/>
          </p:spPr>
          <p:txBody>
            <a:bodyPr>
              <a:normAutofit/>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Choix</a:t>
              </a:r>
            </a:p>
          </p:txBody>
        </p:sp>
      </p:grpSp>
      <p:grpSp>
        <p:nvGrpSpPr>
          <p:cNvPr id="7" name="Group 23"/>
          <p:cNvGrpSpPr>
            <a:grpSpLocks/>
          </p:cNvGrpSpPr>
          <p:nvPr/>
        </p:nvGrpSpPr>
        <p:grpSpPr bwMode="auto">
          <a:xfrm>
            <a:off x="6324600" y="1587500"/>
            <a:ext cx="2057400" cy="2708275"/>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7"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fr-FR" sz="17000" b="1" dirty="0">
                  <a:solidFill>
                    <a:srgbClr val="65B131">
                      <a:alpha val="64000"/>
                    </a:srgbClr>
                  </a:solidFill>
                  <a:latin typeface="+mj-lt"/>
                  <a:cs typeface="Arial" pitchFamily="34" charset="0"/>
                </a:rPr>
                <a:t>3</a:t>
              </a:r>
            </a:p>
          </p:txBody>
        </p:sp>
        <p:sp>
          <p:nvSpPr>
            <p:cNvPr id="21" name="Oval 20"/>
            <p:cNvSpPr/>
            <p:nvPr/>
          </p:nvSpPr>
          <p:spPr>
            <a:xfrm>
              <a:off x="6585654" y="20322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TextBox 17"/>
            <p:cNvSpPr txBox="1"/>
            <p:nvPr/>
          </p:nvSpPr>
          <p:spPr>
            <a:xfrm>
              <a:off x="6411913" y="2835359"/>
              <a:ext cx="1930400" cy="665202"/>
            </a:xfrm>
            <a:prstGeom prst="rect">
              <a:avLst/>
            </a:prstGeom>
            <a:noFill/>
          </p:spPr>
          <p:txBody>
            <a:bodyPr>
              <a:normAutofit/>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Filières</a:t>
              </a:r>
            </a:p>
          </p:txBody>
        </p:sp>
      </p:grpSp>
      <p:grpSp>
        <p:nvGrpSpPr>
          <p:cNvPr id="8" name="Group 22"/>
          <p:cNvGrpSpPr>
            <a:grpSpLocks/>
          </p:cNvGrpSpPr>
          <p:nvPr/>
        </p:nvGrpSpPr>
        <p:grpSpPr bwMode="auto">
          <a:xfrm>
            <a:off x="3543300" y="1592263"/>
            <a:ext cx="2057400" cy="2708275"/>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fr-FR" sz="17000" b="1">
                  <a:solidFill>
                    <a:srgbClr val="2A7A9E">
                      <a:alpha val="40000"/>
                    </a:srgbClr>
                  </a:solidFill>
                  <a:latin typeface="+mj-lt"/>
                  <a:cs typeface="Arial" pitchFamily="34" charset="0"/>
                </a:rPr>
                <a:t>2</a:t>
              </a: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6" name="TextBox 15"/>
            <p:cNvSpPr txBox="1"/>
            <p:nvPr/>
          </p:nvSpPr>
          <p:spPr>
            <a:xfrm>
              <a:off x="3649663" y="2835028"/>
              <a:ext cx="1930400" cy="665202"/>
            </a:xfrm>
            <a:prstGeom prst="rect">
              <a:avLst/>
            </a:prstGeom>
            <a:noFill/>
          </p:spPr>
          <p:txBody>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Exigences</a:t>
              </a:r>
              <a:endParaRPr lang="fr-FR" sz="3200" b="1" dirty="0">
                <a:solidFill>
                  <a:schemeClr val="bg1"/>
                </a:solidFill>
                <a:effectLst>
                  <a:outerShdw blurRad="50800" dist="25400" dir="5400000" algn="t" rotWithShape="0">
                    <a:prstClr val="black">
                      <a:alpha val="15000"/>
                    </a:prstClr>
                  </a:outerShdw>
                </a:effectLst>
                <a:latin typeface="+mn-lt"/>
                <a:cs typeface="+mn-cs"/>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6"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par>
                          <p:cTn id="41" fill="hold">
                            <p:stCondLst>
                              <p:cond delay="4500"/>
                            </p:stCondLst>
                            <p:childTnLst>
                              <p:par>
                                <p:cTn id="42" presetID="26"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supportduweb.com/uploads/post_it_uspeurpobdtw170.png"/>
          <p:cNvPicPr>
            <a:picLocks noChangeAspect="1" noChangeArrowheads="1"/>
          </p:cNvPicPr>
          <p:nvPr/>
        </p:nvPicPr>
        <p:blipFill>
          <a:blip r:embed="rId3" cstate="print"/>
          <a:srcRect/>
          <a:stretch>
            <a:fillRect/>
          </a:stretch>
        </p:blipFill>
        <p:spPr bwMode="auto">
          <a:xfrm>
            <a:off x="3075260" y="548680"/>
            <a:ext cx="5054600" cy="5054600"/>
          </a:xfrm>
          <a:prstGeom prst="rect">
            <a:avLst/>
          </a:prstGeom>
          <a:noFill/>
          <a:ln w="9525">
            <a:noFill/>
            <a:miter lim="800000"/>
            <a:headEnd/>
            <a:tailEnd/>
          </a:ln>
        </p:spPr>
      </p:pic>
      <p:pic>
        <p:nvPicPr>
          <p:cNvPr id="9" name="Image 8" descr="E Doucet logo"/>
          <p:cNvPicPr/>
          <p:nvPr/>
        </p:nvPicPr>
        <p:blipFill>
          <a:blip r:embed="rId4" cstate="print"/>
          <a:srcRect/>
          <a:stretch>
            <a:fillRect/>
          </a:stretch>
        </p:blipFill>
        <p:spPr bwMode="auto">
          <a:xfrm>
            <a:off x="683568" y="2238744"/>
            <a:ext cx="1643074" cy="1694312"/>
          </a:xfrm>
          <a:prstGeom prst="rect">
            <a:avLst/>
          </a:prstGeom>
          <a:noFill/>
          <a:ln w="9525">
            <a:noFill/>
            <a:miter lim="800000"/>
            <a:headEnd/>
            <a:tailEnd/>
          </a:ln>
        </p:spPr>
      </p:pic>
      <p:sp>
        <p:nvSpPr>
          <p:cNvPr id="2" name="ZoneTexte 1"/>
          <p:cNvSpPr txBox="1"/>
          <p:nvPr/>
        </p:nvSpPr>
        <p:spPr>
          <a:xfrm rot="354264">
            <a:off x="3668377" y="3791534"/>
            <a:ext cx="3868367" cy="830997"/>
          </a:xfrm>
          <a:prstGeom prst="rect">
            <a:avLst/>
          </a:prstGeom>
          <a:noFill/>
        </p:spPr>
        <p:txBody>
          <a:bodyPr wrap="none" rtlCol="0">
            <a:spAutoFit/>
          </a:bodyPr>
          <a:lstStyle/>
          <a:p>
            <a:r>
              <a:rPr lang="fr-FR" sz="4800" b="1" dirty="0" smtClean="0"/>
              <a:t>02 33 87 23 40</a:t>
            </a:r>
            <a:endParaRPr lang="fr-FR" sz="48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500"/>
                                  </p:stCondLst>
                                  <p:childTnLst>
                                    <p:set>
                                      <p:cBhvr>
                                        <p:cTn id="6" dur="1" fill="hold">
                                          <p:stCondLst>
                                            <p:cond delay="0"/>
                                          </p:stCondLst>
                                        </p:cTn>
                                        <p:tgtEl>
                                          <p:spTgt spid="1028"/>
                                        </p:tgtEl>
                                        <p:attrNameLst>
                                          <p:attrName>style.visibility</p:attrName>
                                        </p:attrNameLst>
                                      </p:cBhvr>
                                      <p:to>
                                        <p:strVal val="visible"/>
                                      </p:to>
                                    </p:set>
                                    <p:animScale>
                                      <p:cBhvr>
                                        <p:cTn id="7"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8"/>
                                        </p:tgtEl>
                                        <p:attrNameLst>
                                          <p:attrName>ppt_x</p:attrName>
                                          <p:attrName>ppt_y</p:attrName>
                                        </p:attrNameLst>
                                      </p:cBhvr>
                                    </p:animMotion>
                                    <p:animEffect transition="in" filter="fade">
                                      <p:cBhvr>
                                        <p:cTn id="9" dur="1000"/>
                                        <p:tgtEl>
                                          <p:spTgt spid="1028"/>
                                        </p:tgtEl>
                                      </p:cBhvr>
                                    </p:animEffect>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sz="4000" dirty="0" smtClean="0">
                <a:solidFill>
                  <a:prstClr val="black">
                    <a:lumMod val="85000"/>
                    <a:lumOff val="15000"/>
                  </a:prstClr>
                </a:solidFill>
                <a:ea typeface="+mn-ea"/>
                <a:cs typeface="+mn-cs"/>
              </a:rPr>
              <a:t>Choix d’une formation par la voie professionnelle</a:t>
            </a:r>
            <a:endParaRPr sz="2800" dirty="0"/>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fr-FR" sz="17000" b="1">
                <a:solidFill>
                  <a:srgbClr val="F26200">
                    <a:alpha val="40000"/>
                  </a:srgbClr>
                </a:solidFill>
                <a:latin typeface="+mn-lt"/>
                <a:cs typeface="Arial" pitchFamily="34" charset="0"/>
              </a:rPr>
              <a:t>1</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sz="2800" b="1" dirty="0" smtClean="0">
                <a:solidFill>
                  <a:prstClr val="black">
                    <a:lumMod val="85000"/>
                    <a:lumOff val="15000"/>
                  </a:prstClr>
                </a:solidFill>
                <a:latin typeface="+mn-lt"/>
                <a:ea typeface="+mn-ea"/>
                <a:cs typeface="+mn-cs"/>
              </a:rPr>
              <a:t>La voie professionnelle</a:t>
            </a:r>
            <a:endParaRPr dirty="0">
              <a:latin typeface="+mn-lt"/>
            </a:endParaRPr>
          </a:p>
        </p:txBody>
      </p:sp>
      <p:graphicFrame>
        <p:nvGraphicFramePr>
          <p:cNvPr id="5" name="Diagramme 4"/>
          <p:cNvGraphicFramePr/>
          <p:nvPr/>
        </p:nvGraphicFramePr>
        <p:xfrm>
          <a:off x="671203" y="1017015"/>
          <a:ext cx="7571603" cy="572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D1984B5E-C17F-4673-97B7-9E6620C0146B}"/>
                                            </p:graphicEl>
                                          </p:spTgt>
                                        </p:tgtEl>
                                        <p:attrNameLst>
                                          <p:attrName>style.visibility</p:attrName>
                                        </p:attrNameLst>
                                      </p:cBhvr>
                                      <p:to>
                                        <p:strVal val="visible"/>
                                      </p:to>
                                    </p:set>
                                    <p:animEffect transition="in" filter="wipe(up)">
                                      <p:cBhvr>
                                        <p:cTn id="7" dur="500"/>
                                        <p:tgtEl>
                                          <p:spTgt spid="5">
                                            <p:graphicEl>
                                              <a:dgm id="{D1984B5E-C17F-4673-97B7-9E6620C014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6DF566E0-8724-4933-9276-14029A0EA43B}"/>
                                            </p:graphicEl>
                                          </p:spTgt>
                                        </p:tgtEl>
                                        <p:attrNameLst>
                                          <p:attrName>style.visibility</p:attrName>
                                        </p:attrNameLst>
                                      </p:cBhvr>
                                      <p:to>
                                        <p:strVal val="visible"/>
                                      </p:to>
                                    </p:set>
                                    <p:animEffect transition="in" filter="wipe(up)">
                                      <p:cBhvr>
                                        <p:cTn id="12" dur="500"/>
                                        <p:tgtEl>
                                          <p:spTgt spid="5">
                                            <p:graphicEl>
                                              <a:dgm id="{6DF566E0-8724-4933-9276-14029A0EA4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1B02FC9D-BD8F-4D05-856B-619A1AC9CBF6}"/>
                                            </p:graphicEl>
                                          </p:spTgt>
                                        </p:tgtEl>
                                        <p:attrNameLst>
                                          <p:attrName>style.visibility</p:attrName>
                                        </p:attrNameLst>
                                      </p:cBhvr>
                                      <p:to>
                                        <p:strVal val="visible"/>
                                      </p:to>
                                    </p:set>
                                    <p:animEffect transition="in" filter="wipe(up)">
                                      <p:cBhvr>
                                        <p:cTn id="17" dur="500"/>
                                        <p:tgtEl>
                                          <p:spTgt spid="5">
                                            <p:graphicEl>
                                              <a:dgm id="{1B02FC9D-BD8F-4D05-856B-619A1AC9CBF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61D7954D-2410-45F0-AEAF-D7698C987B21}"/>
                                            </p:graphicEl>
                                          </p:spTgt>
                                        </p:tgtEl>
                                        <p:attrNameLst>
                                          <p:attrName>style.visibility</p:attrName>
                                        </p:attrNameLst>
                                      </p:cBhvr>
                                      <p:to>
                                        <p:strVal val="visible"/>
                                      </p:to>
                                    </p:set>
                                    <p:animEffect transition="in" filter="wipe(up)">
                                      <p:cBhvr>
                                        <p:cTn id="22" dur="500"/>
                                        <p:tgtEl>
                                          <p:spTgt spid="5">
                                            <p:graphicEl>
                                              <a:dgm id="{61D7954D-2410-45F0-AEAF-D7698C987B2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87323319-4FBA-482F-AD86-BAE7F8414CB0}"/>
                                            </p:graphicEl>
                                          </p:spTgt>
                                        </p:tgtEl>
                                        <p:attrNameLst>
                                          <p:attrName>style.visibility</p:attrName>
                                        </p:attrNameLst>
                                      </p:cBhvr>
                                      <p:to>
                                        <p:strVal val="visible"/>
                                      </p:to>
                                    </p:set>
                                    <p:animEffect transition="in" filter="wipe(up)">
                                      <p:cBhvr>
                                        <p:cTn id="27" dur="500"/>
                                        <p:tgtEl>
                                          <p:spTgt spid="5">
                                            <p:graphicEl>
                                              <a:dgm id="{87323319-4FBA-482F-AD86-BAE7F8414CB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7EF2DEF3-9FF4-4BA1-9913-F73F6222803F}"/>
                                            </p:graphicEl>
                                          </p:spTgt>
                                        </p:tgtEl>
                                        <p:attrNameLst>
                                          <p:attrName>style.visibility</p:attrName>
                                        </p:attrNameLst>
                                      </p:cBhvr>
                                      <p:to>
                                        <p:strVal val="visible"/>
                                      </p:to>
                                    </p:set>
                                    <p:animEffect transition="in" filter="wipe(up)">
                                      <p:cBhvr>
                                        <p:cTn id="32" dur="500"/>
                                        <p:tgtEl>
                                          <p:spTgt spid="5">
                                            <p:graphicEl>
                                              <a:dgm id="{7EF2DEF3-9FF4-4BA1-9913-F73F622280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7E50B603-AD93-460F-B699-20F31BCCAB73}"/>
                                            </p:graphicEl>
                                          </p:spTgt>
                                        </p:tgtEl>
                                        <p:attrNameLst>
                                          <p:attrName>style.visibility</p:attrName>
                                        </p:attrNameLst>
                                      </p:cBhvr>
                                      <p:to>
                                        <p:strVal val="visible"/>
                                      </p:to>
                                    </p:set>
                                    <p:animEffect transition="in" filter="wipe(up)">
                                      <p:cBhvr>
                                        <p:cTn id="37" dur="500"/>
                                        <p:tgtEl>
                                          <p:spTgt spid="5">
                                            <p:graphicEl>
                                              <a:dgm id="{7E50B603-AD93-460F-B699-20F31BCCAB7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graphicEl>
                                              <a:dgm id="{9F8FAE17-D87C-47EF-8B3C-4FC7E8BC9B84}"/>
                                            </p:graphicEl>
                                          </p:spTgt>
                                        </p:tgtEl>
                                        <p:attrNameLst>
                                          <p:attrName>style.visibility</p:attrName>
                                        </p:attrNameLst>
                                      </p:cBhvr>
                                      <p:to>
                                        <p:strVal val="visible"/>
                                      </p:to>
                                    </p:set>
                                    <p:animEffect transition="in" filter="wipe(up)">
                                      <p:cBhvr>
                                        <p:cTn id="42" dur="500"/>
                                        <p:tgtEl>
                                          <p:spTgt spid="5">
                                            <p:graphicEl>
                                              <a:dgm id="{9F8FAE17-D87C-47EF-8B3C-4FC7E8BC9B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17" name="TextBox 16"/>
          <p:cNvSpPr txBox="1"/>
          <p:nvPr/>
        </p:nvSpPr>
        <p:spPr>
          <a:xfrm>
            <a:off x="1159728" y="1531434"/>
            <a:ext cx="1219200" cy="2708434"/>
          </a:xfrm>
          <a:prstGeom prst="rect">
            <a:avLst/>
          </a:prstGeom>
          <a:noFill/>
        </p:spPr>
        <p:txBody>
          <a:bodyPr>
            <a:spAutoFit/>
          </a:bodyPr>
          <a:lstStyle/>
          <a:p>
            <a:pPr fontAlgn="auto">
              <a:spcBef>
                <a:spcPts val="0"/>
              </a:spcBef>
              <a:spcAft>
                <a:spcPts val="0"/>
              </a:spcAft>
              <a:defRPr/>
            </a:pPr>
            <a:r>
              <a:rPr lang="fr-FR" sz="17000" b="1">
                <a:solidFill>
                  <a:srgbClr val="2A7A9E">
                    <a:alpha val="40000"/>
                  </a:srgbClr>
                </a:solidFill>
                <a:latin typeface="+mn-lt"/>
                <a:cs typeface="Arial" pitchFamily="34" charset="0"/>
              </a:rPr>
              <a:t>2</a:t>
            </a:r>
          </a:p>
        </p:txBody>
      </p:sp>
      <p:sp>
        <p:nvSpPr>
          <p:cNvPr id="9" name="Title 8"/>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sz="4000" dirty="0" smtClean="0">
                <a:solidFill>
                  <a:prstClr val="black">
                    <a:lumMod val="85000"/>
                    <a:lumOff val="15000"/>
                  </a:prstClr>
                </a:solidFill>
                <a:ea typeface="+mn-ea"/>
                <a:cs typeface="+mn-cs"/>
              </a:rPr>
              <a:t>Les exigences d’une formation professionnelle</a:t>
            </a:r>
            <a:endParaRPr sz="4000" dirty="0">
              <a:solidFill>
                <a:prstClr val="black">
                  <a:lumMod val="50000"/>
                  <a:lumOff val="50000"/>
                </a:prstClr>
              </a:solidFill>
              <a:ea typeface="+mn-ea"/>
              <a:cs typeface="+mn-cs"/>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2388" y="44450"/>
            <a:ext cx="7899400" cy="642938"/>
          </a:xfrm>
          <a:prstGeom prst="rect">
            <a:avLst/>
          </a:prstGeom>
        </p:spPr>
        <p:txBody>
          <a:bodyPr/>
          <a:lstStyle/>
          <a:p>
            <a:pPr marL="342900" indent="-342900" algn="r" eaLnBrk="0" fontAlgn="auto" hangingPunct="0">
              <a:spcBef>
                <a:spcPct val="20000"/>
              </a:spcBef>
              <a:spcAft>
                <a:spcPts val="0"/>
              </a:spcAft>
              <a:defRPr/>
            </a:pPr>
            <a:r>
              <a:rPr lang="fr-FR" sz="3200" kern="0" dirty="0">
                <a:latin typeface="+mn-lt"/>
                <a:cs typeface="+mn-cs"/>
              </a:rPr>
              <a:t>Les exigences d’une formation professionnelle</a:t>
            </a:r>
          </a:p>
        </p:txBody>
      </p:sp>
      <p:sp>
        <p:nvSpPr>
          <p:cNvPr id="7" name="Text Box 13"/>
          <p:cNvSpPr txBox="1">
            <a:spLocks noChangeArrowheads="1"/>
          </p:cNvSpPr>
          <p:nvPr/>
        </p:nvSpPr>
        <p:spPr bwMode="auto">
          <a:xfrm>
            <a:off x="827584" y="2420888"/>
            <a:ext cx="7848872" cy="1077218"/>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fr-FR" sz="3200" b="1" dirty="0">
                <a:solidFill>
                  <a:schemeClr val="bg1"/>
                </a:solidFill>
              </a:rPr>
              <a:t>La complémentarité de l’enseignement professionnel et de l’enseignement général </a:t>
            </a:r>
          </a:p>
        </p:txBody>
      </p:sp>
      <p:sp>
        <p:nvSpPr>
          <p:cNvPr id="9" name="Text Box 13"/>
          <p:cNvSpPr txBox="1">
            <a:spLocks noChangeArrowheads="1"/>
          </p:cNvSpPr>
          <p:nvPr/>
        </p:nvSpPr>
        <p:spPr bwMode="auto">
          <a:xfrm>
            <a:off x="827584" y="4005064"/>
            <a:ext cx="7848872" cy="1077218"/>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ct val="50000"/>
              </a:spcBef>
              <a:spcAft>
                <a:spcPts val="0"/>
              </a:spcAft>
              <a:defRPr/>
            </a:pPr>
            <a:r>
              <a:rPr lang="fr-FR" sz="3200" b="1" dirty="0"/>
              <a:t>De 12 à 22 semaines de formation en milieu professionnel sur la durée de la formation </a:t>
            </a:r>
          </a:p>
        </p:txBody>
      </p:sp>
      <p:sp>
        <p:nvSpPr>
          <p:cNvPr id="12" name="Text Box 13"/>
          <p:cNvSpPr txBox="1">
            <a:spLocks noChangeArrowheads="1"/>
          </p:cNvSpPr>
          <p:nvPr/>
        </p:nvSpPr>
        <p:spPr bwMode="auto">
          <a:xfrm>
            <a:off x="319942" y="1458362"/>
            <a:ext cx="2461368" cy="52322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Autonomie</a:t>
            </a:r>
          </a:p>
        </p:txBody>
      </p:sp>
      <p:sp>
        <p:nvSpPr>
          <p:cNvPr id="8" name="Text Box 13"/>
          <p:cNvSpPr txBox="1">
            <a:spLocks noChangeArrowheads="1"/>
          </p:cNvSpPr>
          <p:nvPr/>
        </p:nvSpPr>
        <p:spPr bwMode="auto">
          <a:xfrm>
            <a:off x="3421782" y="1458362"/>
            <a:ext cx="2461368" cy="52322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Motivation</a:t>
            </a:r>
          </a:p>
        </p:txBody>
      </p:sp>
      <p:sp>
        <p:nvSpPr>
          <p:cNvPr id="10" name="Text Box 13"/>
          <p:cNvSpPr txBox="1">
            <a:spLocks noChangeArrowheads="1"/>
          </p:cNvSpPr>
          <p:nvPr/>
        </p:nvSpPr>
        <p:spPr bwMode="auto">
          <a:xfrm>
            <a:off x="6542856" y="1458362"/>
            <a:ext cx="2452698" cy="52322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Travail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8">
                                            <p:bg/>
                                          </p:spTgt>
                                        </p:tgtEl>
                                        <p:attrNameLst>
                                          <p:attrName>style.visibility</p:attrName>
                                        </p:attrNameLst>
                                      </p:cBhvr>
                                      <p:to>
                                        <p:strVal val="visible"/>
                                      </p:to>
                                    </p:set>
                                    <p:anim calcmode="lin" valueType="num">
                                      <p:cBhvr>
                                        <p:cTn id="20" dur="500" fill="hold"/>
                                        <p:tgtEl>
                                          <p:spTgt spid="8">
                                            <p:bg/>
                                          </p:spTgt>
                                        </p:tgtEl>
                                        <p:attrNameLst>
                                          <p:attrName>ppt_w</p:attrName>
                                        </p:attrNameLst>
                                      </p:cBhvr>
                                      <p:tavLst>
                                        <p:tav tm="0">
                                          <p:val>
                                            <p:fltVal val="0"/>
                                          </p:val>
                                        </p:tav>
                                        <p:tav tm="100000">
                                          <p:val>
                                            <p:strVal val="#ppt_w"/>
                                          </p:val>
                                        </p:tav>
                                      </p:tavLst>
                                    </p:anim>
                                    <p:anim calcmode="lin" valueType="num">
                                      <p:cBhvr>
                                        <p:cTn id="21" dur="500" fill="hold"/>
                                        <p:tgtEl>
                                          <p:spTgt spid="8">
                                            <p:bg/>
                                          </p:spTgt>
                                        </p:tgtEl>
                                        <p:attrNameLst>
                                          <p:attrName>ppt_h</p:attrName>
                                        </p:attrNameLst>
                                      </p:cBhvr>
                                      <p:tavLst>
                                        <p:tav tm="0">
                                          <p:val>
                                            <p:fltVal val="0"/>
                                          </p:val>
                                        </p:tav>
                                        <p:tav tm="100000">
                                          <p:val>
                                            <p:strVal val="#ppt_h"/>
                                          </p:val>
                                        </p:tav>
                                      </p:tavLst>
                                    </p:anim>
                                    <p:animEffect transition="in" filter="fade">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8">
                                            <p:txEl>
                                              <p:pRg st="0" end="0"/>
                                            </p:txEl>
                                          </p:spTgt>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0">
                                            <p:bg/>
                                          </p:spTgt>
                                        </p:tgtEl>
                                        <p:attrNameLst>
                                          <p:attrName>style.visibility</p:attrName>
                                        </p:attrNameLst>
                                      </p:cBhvr>
                                      <p:to>
                                        <p:strVal val="visible"/>
                                      </p:to>
                                    </p:set>
                                    <p:anim calcmode="lin" valueType="num">
                                      <p:cBhvr>
                                        <p:cTn id="33" dur="500" fill="hold"/>
                                        <p:tgtEl>
                                          <p:spTgt spid="10">
                                            <p:bg/>
                                          </p:spTgt>
                                        </p:tgtEl>
                                        <p:attrNameLst>
                                          <p:attrName>ppt_w</p:attrName>
                                        </p:attrNameLst>
                                      </p:cBhvr>
                                      <p:tavLst>
                                        <p:tav tm="0">
                                          <p:val>
                                            <p:fltVal val="0"/>
                                          </p:val>
                                        </p:tav>
                                        <p:tav tm="100000">
                                          <p:val>
                                            <p:strVal val="#ppt_w"/>
                                          </p:val>
                                        </p:tav>
                                      </p:tavLst>
                                    </p:anim>
                                    <p:anim calcmode="lin" valueType="num">
                                      <p:cBhvr>
                                        <p:cTn id="34" dur="500" fill="hold"/>
                                        <p:tgtEl>
                                          <p:spTgt spid="10">
                                            <p:bg/>
                                          </p:spTgt>
                                        </p:tgtEl>
                                        <p:attrNameLst>
                                          <p:attrName>ppt_h</p:attrName>
                                        </p:attrNameLst>
                                      </p:cBhvr>
                                      <p:tavLst>
                                        <p:tav tm="0">
                                          <p:val>
                                            <p:fltVal val="0"/>
                                          </p:val>
                                        </p:tav>
                                        <p:tav tm="100000">
                                          <p:val>
                                            <p:strVal val="#ppt_h"/>
                                          </p:val>
                                        </p:tav>
                                      </p:tavLst>
                                    </p:anim>
                                    <p:animEffect transition="in" filter="fade">
                                      <p:cBhvr>
                                        <p:cTn id="35" dur="500"/>
                                        <p:tgtEl>
                                          <p:spTgt spid="10">
                                            <p:bg/>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build="p" animBg="1"/>
      <p:bldP spid="8" grpId="0" build="p" animBg="1"/>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hlinkClick r:id="" action="ppaction://noaction"/>
          </p:cNvPr>
          <p:cNvSpPr/>
          <p:nvPr/>
        </p:nvSpPr>
        <p:spPr>
          <a:xfrm>
            <a:off x="2555776" y="1883627"/>
            <a:ext cx="4624486" cy="1700808"/>
          </a:xfrm>
          <a:prstGeom prst="rect">
            <a:avLst/>
          </a:prstGeom>
          <a:solidFill>
            <a:schemeClr val="bg1"/>
          </a:solidFill>
          <a:ln>
            <a:no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sz="3600" dirty="0">
                <a:solidFill>
                  <a:schemeClr val="tx1"/>
                </a:solidFill>
                <a:latin typeface="Arial Black" pitchFamily="34" charset="0"/>
              </a:rPr>
              <a:t>Les filières </a:t>
            </a:r>
          </a:p>
          <a:p>
            <a:pPr algn="ctr" fontAlgn="auto">
              <a:spcBef>
                <a:spcPts val="0"/>
              </a:spcBef>
              <a:spcAft>
                <a:spcPts val="0"/>
              </a:spcAft>
              <a:defRPr/>
            </a:pPr>
            <a:r>
              <a:rPr lang="fr-FR" sz="3600" dirty="0" smtClean="0">
                <a:solidFill>
                  <a:schemeClr val="tx1"/>
                </a:solidFill>
                <a:latin typeface="Arial Black" pitchFamily="34" charset="0"/>
              </a:rPr>
              <a:t>Professionnelles du Lycée Doucet</a:t>
            </a:r>
            <a:endParaRPr lang="fr-FR" sz="3600" dirty="0">
              <a:solidFill>
                <a:schemeClr val="tx1"/>
              </a:solidFill>
              <a:latin typeface="Arial Black" pitchFamily="34" charset="0"/>
            </a:endParaRPr>
          </a:p>
        </p:txBody>
      </p:sp>
      <p:sp>
        <p:nvSpPr>
          <p:cNvPr id="4" name="Rectangle 3">
            <a:hlinkClick r:id="rId3" action="ppaction://hlinksldjump"/>
          </p:cNvPr>
          <p:cNvSpPr/>
          <p:nvPr/>
        </p:nvSpPr>
        <p:spPr>
          <a:xfrm>
            <a:off x="1054017" y="52693"/>
            <a:ext cx="2267744" cy="170080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r>
              <a:rPr lang="fr-FR" b="1" dirty="0">
                <a:solidFill>
                  <a:schemeClr val="bg1"/>
                </a:solidFill>
                <a:cs typeface="Arial" charset="0"/>
              </a:rPr>
              <a:t>Métiers de l’usinage</a:t>
            </a:r>
          </a:p>
        </p:txBody>
      </p:sp>
      <p:sp>
        <p:nvSpPr>
          <p:cNvPr id="7" name="Rectangle 6">
            <a:hlinkClick r:id="rId4" action="ppaction://hlinksldjump"/>
          </p:cNvPr>
          <p:cNvSpPr/>
          <p:nvPr/>
        </p:nvSpPr>
        <p:spPr>
          <a:xfrm>
            <a:off x="3347864" y="47242"/>
            <a:ext cx="2267744" cy="17008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a:t>
            </a:r>
            <a:r>
              <a:rPr lang="fr-FR" b="1" dirty="0" smtClean="0">
                <a:solidFill>
                  <a:schemeClr val="bg1"/>
                </a:solidFill>
              </a:rPr>
              <a:t>du pilotage </a:t>
            </a:r>
            <a:r>
              <a:rPr lang="fr-FR" b="1" dirty="0">
                <a:solidFill>
                  <a:schemeClr val="bg1"/>
                </a:solidFill>
              </a:rPr>
              <a:t>de </a:t>
            </a:r>
            <a:r>
              <a:rPr lang="fr-FR" b="1" dirty="0" smtClean="0">
                <a:solidFill>
                  <a:schemeClr val="bg1"/>
                </a:solidFill>
              </a:rPr>
              <a:t>lignes de production</a:t>
            </a:r>
            <a:endParaRPr lang="fr-FR" b="1" dirty="0">
              <a:solidFill>
                <a:schemeClr val="bg1"/>
              </a:solidFill>
            </a:endParaRPr>
          </a:p>
        </p:txBody>
      </p:sp>
      <p:sp>
        <p:nvSpPr>
          <p:cNvPr id="10" name="Rectangle 9">
            <a:hlinkClick r:id="rId5" action="ppaction://hlinksldjump"/>
          </p:cNvPr>
          <p:cNvSpPr/>
          <p:nvPr/>
        </p:nvSpPr>
        <p:spPr>
          <a:xfrm>
            <a:off x="4609763" y="3645024"/>
            <a:ext cx="2267744" cy="17008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gestion et de l’administration</a:t>
            </a:r>
          </a:p>
        </p:txBody>
      </p:sp>
      <p:sp>
        <p:nvSpPr>
          <p:cNvPr id="11" name="Rectangle 10">
            <a:hlinkClick r:id="rId6" action="ppaction://hlinksldjump"/>
          </p:cNvPr>
          <p:cNvSpPr/>
          <p:nvPr/>
        </p:nvSpPr>
        <p:spPr>
          <a:xfrm>
            <a:off x="6897523" y="3645024"/>
            <a:ext cx="2267744" cy="170080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logistique </a:t>
            </a:r>
          </a:p>
        </p:txBody>
      </p:sp>
      <p:sp>
        <p:nvSpPr>
          <p:cNvPr id="12" name="Rectangle 11">
            <a:hlinkClick r:id="rId7" action="ppaction://hlinksldjump"/>
          </p:cNvPr>
          <p:cNvSpPr/>
          <p:nvPr/>
        </p:nvSpPr>
        <p:spPr>
          <a:xfrm>
            <a:off x="5641711" y="47242"/>
            <a:ext cx="2267744" cy="170080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l’électrotechnique</a:t>
            </a:r>
          </a:p>
        </p:txBody>
      </p:sp>
      <p:sp>
        <p:nvSpPr>
          <p:cNvPr id="13" name="Rectangle 12">
            <a:hlinkClick r:id="rId8" action="ppaction://hlinksldjump"/>
          </p:cNvPr>
          <p:cNvSpPr/>
          <p:nvPr/>
        </p:nvSpPr>
        <p:spPr>
          <a:xfrm>
            <a:off x="66839" y="3645024"/>
            <a:ext cx="2267744" cy="17008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a:t>
            </a:r>
          </a:p>
          <a:p>
            <a:pPr algn="ctr" fontAlgn="auto">
              <a:spcBef>
                <a:spcPts val="0"/>
              </a:spcBef>
              <a:spcAft>
                <a:spcPts val="0"/>
              </a:spcAft>
              <a:defRPr/>
            </a:pPr>
            <a:r>
              <a:rPr lang="fr-FR" b="1" dirty="0">
                <a:solidFill>
                  <a:schemeClr val="bg1"/>
                </a:solidFill>
              </a:rPr>
              <a:t>du bois</a:t>
            </a:r>
          </a:p>
        </p:txBody>
      </p:sp>
      <p:sp>
        <p:nvSpPr>
          <p:cNvPr id="19" name="Rectangle 18">
            <a:hlinkClick r:id="rId9" action="ppaction://hlinksldjump"/>
          </p:cNvPr>
          <p:cNvSpPr/>
          <p:nvPr/>
        </p:nvSpPr>
        <p:spPr>
          <a:xfrm>
            <a:off x="2322003" y="3645024"/>
            <a:ext cx="2267744" cy="170080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chaudronnerie et de la métallerie</a:t>
            </a:r>
          </a:p>
        </p:txBody>
      </p:sp>
      <p:pic>
        <p:nvPicPr>
          <p:cNvPr id="18" name="Image 17" descr="E Doucet logo"/>
          <p:cNvPicPr/>
          <p:nvPr/>
        </p:nvPicPr>
        <p:blipFill>
          <a:blip r:embed="rId10" cstate="print"/>
          <a:srcRect/>
          <a:stretch>
            <a:fillRect/>
          </a:stretch>
        </p:blipFill>
        <p:spPr bwMode="auto">
          <a:xfrm>
            <a:off x="971600" y="2204864"/>
            <a:ext cx="873122" cy="936104"/>
          </a:xfrm>
          <a:prstGeom prst="rect">
            <a:avLst/>
          </a:prstGeom>
          <a:noFill/>
          <a:ln w="9525">
            <a:noFill/>
            <a:miter lim="800000"/>
            <a:headEnd/>
            <a:tailEnd/>
          </a:ln>
        </p:spPr>
      </p:pic>
      <p:pic>
        <p:nvPicPr>
          <p:cNvPr id="20" name="Image 19" descr="E Doucet logo"/>
          <p:cNvPicPr/>
          <p:nvPr/>
        </p:nvPicPr>
        <p:blipFill>
          <a:blip r:embed="rId10" cstate="print"/>
          <a:srcRect/>
          <a:stretch>
            <a:fillRect/>
          </a:stretch>
        </p:blipFill>
        <p:spPr bwMode="auto">
          <a:xfrm>
            <a:off x="7472894" y="2132856"/>
            <a:ext cx="873122" cy="1008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TtaMEA--E-dznkpLg13oStWTh4p-4iawQCFBZwCGCamexDn_VOow"/>
          <p:cNvPicPr>
            <a:picLocks noChangeAspect="1" noChangeArrowheads="1"/>
          </p:cNvPicPr>
          <p:nvPr/>
        </p:nvPicPr>
        <p:blipFill>
          <a:blip r:embed="rId3" cstate="print"/>
          <a:srcRect/>
          <a:stretch>
            <a:fillRect/>
          </a:stretch>
        </p:blipFill>
        <p:spPr bwMode="auto">
          <a:xfrm>
            <a:off x="665163" y="3543300"/>
            <a:ext cx="1787525" cy="1673225"/>
          </a:xfrm>
          <a:prstGeom prst="rect">
            <a:avLst/>
          </a:prstGeom>
          <a:noFill/>
          <a:ln w="9525">
            <a:noFill/>
            <a:miter lim="800000"/>
            <a:headEnd/>
            <a:tailEnd/>
          </a:ln>
        </p:spPr>
      </p:pic>
      <p:grpSp>
        <p:nvGrpSpPr>
          <p:cNvPr id="45059"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5072" name="Picture 5" descr="C:\Users\Proviseur adjoint\AppData\Local\Microsoft\Windows\Temporary Internet Files\Content.IE5\N2P0K12V\MC900434217[1].wmf"/>
            <p:cNvPicPr>
              <a:picLocks noChangeAspect="1" noChangeArrowheads="1"/>
            </p:cNvPicPr>
            <p:nvPr/>
          </p:nvPicPr>
          <p:blipFill>
            <a:blip r:embed="rId4" cstate="print"/>
            <a:srcRect/>
            <a:stretch>
              <a:fillRect/>
            </a:stretch>
          </p:blipFill>
          <p:spPr bwMode="auto">
            <a:xfrm>
              <a:off x="2339752" y="5423619"/>
              <a:ext cx="1841500" cy="1101725"/>
            </a:xfrm>
            <a:prstGeom prst="rect">
              <a:avLst/>
            </a:prstGeom>
            <a:noFill/>
            <a:ln w="9525">
              <a:noFill/>
              <a:miter lim="800000"/>
              <a:headEnd/>
              <a:tailEnd/>
            </a:ln>
          </p:spPr>
        </p:pic>
      </p:grpSp>
      <p:sp>
        <p:nvSpPr>
          <p:cNvPr id="15" name="ZoneTexte 14"/>
          <p:cNvSpPr txBox="1"/>
          <p:nvPr/>
        </p:nvSpPr>
        <p:spPr>
          <a:xfrm>
            <a:off x="539750" y="2787650"/>
            <a:ext cx="8388350" cy="7858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000" dirty="0">
                <a:solidFill>
                  <a:srgbClr val="0070C0"/>
                </a:solidFill>
                <a:latin typeface="Arial Black" pitchFamily="34" charset="0"/>
              </a:rPr>
              <a:t>Réception-stockage </a:t>
            </a:r>
          </a:p>
          <a:p>
            <a:pPr algn="ctr" fontAlgn="auto">
              <a:spcBef>
                <a:spcPts val="600"/>
              </a:spcBef>
              <a:spcAft>
                <a:spcPts val="0"/>
              </a:spcAft>
              <a:defRPr/>
            </a:pPr>
            <a:r>
              <a:rPr lang="fr-FR" sz="2000" dirty="0">
                <a:solidFill>
                  <a:srgbClr val="0070C0"/>
                </a:solidFill>
                <a:latin typeface="Arial Black" pitchFamily="34" charset="0"/>
              </a:rPr>
              <a:t>Préparation commande – expéditions    Messagerie</a:t>
            </a:r>
          </a:p>
        </p:txBody>
      </p:sp>
      <p:graphicFrame>
        <p:nvGraphicFramePr>
          <p:cNvPr id="17" name="Diagramme 16"/>
          <p:cNvGraphicFramePr/>
          <p:nvPr/>
        </p:nvGraphicFramePr>
        <p:xfrm>
          <a:off x="179512" y="0"/>
          <a:ext cx="8856984" cy="1484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Rectangle 31"/>
          <p:cNvSpPr/>
          <p:nvPr/>
        </p:nvSpPr>
        <p:spPr>
          <a:xfrm>
            <a:off x="2879820" y="1230927"/>
            <a:ext cx="3857652"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Logistique</a:t>
            </a:r>
          </a:p>
          <a:p>
            <a:pPr algn="ctr" defTabSz="1031626" fontAlgn="auto">
              <a:spcBef>
                <a:spcPts val="0"/>
              </a:spcBef>
              <a:spcAft>
                <a:spcPts val="0"/>
              </a:spcAft>
              <a:defRPr/>
            </a:pPr>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Mini entreprise : </a:t>
            </a:r>
            <a:r>
              <a:rPr lang="fr-F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Doucet docs</a:t>
            </a:r>
            <a:endParaRPr lang="fr-F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5065" name="Picture 4" descr="C:\Users\Proviseur adjoint\AppData\Local\Microsoft\Windows\Temporary Internet Files\Content.IE5\08H3AXX7\MC900216568[1].wmf"/>
          <p:cNvPicPr>
            <a:picLocks noChangeAspect="1" noChangeArrowheads="1"/>
          </p:cNvPicPr>
          <p:nvPr/>
        </p:nvPicPr>
        <p:blipFill>
          <a:blip r:embed="rId10" cstate="print"/>
          <a:srcRect/>
          <a:stretch>
            <a:fillRect/>
          </a:stretch>
        </p:blipFill>
        <p:spPr bwMode="auto">
          <a:xfrm rot="1332918">
            <a:off x="949828" y="829119"/>
            <a:ext cx="1620838" cy="1824037"/>
          </a:xfrm>
          <a:prstGeom prst="rect">
            <a:avLst/>
          </a:prstGeom>
          <a:noFill/>
          <a:ln w="9525">
            <a:noFill/>
            <a:miter lim="800000"/>
            <a:headEnd/>
            <a:tailEnd/>
          </a:ln>
        </p:spPr>
      </p:pic>
      <p:pic>
        <p:nvPicPr>
          <p:cNvPr id="33" name="Image 32" descr="D:\Mes images\photos hongrie\hongrie 089.jpg"/>
          <p:cNvPicPr>
            <a:picLocks noChangeAspect="1" noChangeArrowheads="1"/>
          </p:cNvPicPr>
          <p:nvPr/>
        </p:nvPicPr>
        <p:blipFill>
          <a:blip r:embed="rId11" cstate="print"/>
          <a:srcRect/>
          <a:stretch>
            <a:fillRect/>
          </a:stretch>
        </p:blipFill>
        <p:spPr bwMode="auto">
          <a:xfrm>
            <a:off x="4672013" y="3573463"/>
            <a:ext cx="2016125" cy="1628775"/>
          </a:xfrm>
          <a:prstGeom prst="rect">
            <a:avLst/>
          </a:prstGeom>
          <a:noFill/>
          <a:ln w="9525">
            <a:noFill/>
            <a:miter lim="800000"/>
            <a:headEnd/>
            <a:tailEnd/>
          </a:ln>
        </p:spPr>
      </p:pic>
      <p:pic>
        <p:nvPicPr>
          <p:cNvPr id="2053" name="Picture 5"/>
          <p:cNvPicPr>
            <a:picLocks noChangeAspect="1" noChangeArrowheads="1"/>
          </p:cNvPicPr>
          <p:nvPr/>
        </p:nvPicPr>
        <p:blipFill>
          <a:blip r:embed="rId12" cstate="print"/>
          <a:srcRect/>
          <a:stretch>
            <a:fillRect/>
          </a:stretch>
        </p:blipFill>
        <p:spPr bwMode="auto">
          <a:xfrm>
            <a:off x="6732588" y="3586163"/>
            <a:ext cx="2149475" cy="1616075"/>
          </a:xfrm>
          <a:prstGeom prst="rect">
            <a:avLst/>
          </a:prstGeom>
          <a:noFill/>
          <a:ln w="9525">
            <a:noFill/>
            <a:miter lim="800000"/>
            <a:headEnd/>
            <a:tailEnd/>
          </a:ln>
        </p:spPr>
      </p:pic>
      <p:pic>
        <p:nvPicPr>
          <p:cNvPr id="35" name="Picture 4"/>
          <p:cNvPicPr>
            <a:picLocks noChangeAspect="1" noChangeArrowheads="1"/>
          </p:cNvPicPr>
          <p:nvPr/>
        </p:nvPicPr>
        <p:blipFill>
          <a:blip r:embed="rId13" cstate="print"/>
          <a:srcRect/>
          <a:stretch>
            <a:fillRect/>
          </a:stretch>
        </p:blipFill>
        <p:spPr bwMode="auto">
          <a:xfrm>
            <a:off x="2497138" y="3581400"/>
            <a:ext cx="2132012" cy="1601788"/>
          </a:xfrm>
          <a:prstGeom prst="rect">
            <a:avLst/>
          </a:prstGeom>
          <a:noFill/>
          <a:ln w="9525">
            <a:noFill/>
            <a:round/>
            <a:headEnd/>
            <a:tailEnd/>
          </a:ln>
        </p:spPr>
      </p:pic>
      <p:pic>
        <p:nvPicPr>
          <p:cNvPr id="45070" name="Picture 5" descr="C:\Users\provadj\AppData\Local\Temp\Fichiers Internet temporaires\Content.IE5\3GQPB8E0\MC900439807[1].png">
            <a:hlinkClick r:id="rId14" action="ppaction://hlinksldjump"/>
          </p:cNvPr>
          <p:cNvPicPr>
            <a:picLocks noChangeAspect="1" noChangeArrowheads="1"/>
          </p:cNvPicPr>
          <p:nvPr/>
        </p:nvPicPr>
        <p:blipFill>
          <a:blip r:embed="rId15" cstate="print"/>
          <a:srcRect/>
          <a:stretch>
            <a:fillRect/>
          </a:stretch>
        </p:blipFill>
        <p:spPr bwMode="auto">
          <a:xfrm>
            <a:off x="8154988" y="449263"/>
            <a:ext cx="650875" cy="650875"/>
          </a:xfrm>
          <a:prstGeom prst="rect">
            <a:avLst/>
          </a:prstGeom>
          <a:noFill/>
          <a:ln w="9525">
            <a:noFill/>
            <a:miter lim="800000"/>
            <a:headEnd/>
            <a:tailEnd/>
          </a:ln>
        </p:spPr>
      </p:pic>
      <p:pic>
        <p:nvPicPr>
          <p:cNvPr id="20" name="Image 19" descr="E Doucet logo"/>
          <p:cNvPicPr/>
          <p:nvPr/>
        </p:nvPicPr>
        <p:blipFill>
          <a:blip r:embed="rId16" cstate="print"/>
          <a:srcRect/>
          <a:stretch>
            <a:fillRect/>
          </a:stretch>
        </p:blipFill>
        <p:spPr bwMode="auto">
          <a:xfrm>
            <a:off x="4874306" y="5934075"/>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2050"/>
                                        </p:tgtEl>
                                        <p:attrNameLst>
                                          <p:attrName>style.visibility</p:attrName>
                                        </p:attrNameLst>
                                      </p:cBhvr>
                                      <p:to>
                                        <p:strVal val="visible"/>
                                      </p:to>
                                    </p:set>
                                    <p:animEffect transition="in" filter="wipe(up)">
                                      <p:cBhvr>
                                        <p:cTn id="15" dur="1000"/>
                                        <p:tgtEl>
                                          <p:spTgt spid="2050"/>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1000"/>
                                        <p:tgtEl>
                                          <p:spTgt spid="35"/>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1000"/>
                                        <p:tgtEl>
                                          <p:spTgt spid="33"/>
                                        </p:tgtEl>
                                      </p:cBhvr>
                                    </p:animEffect>
                                  </p:childTnLst>
                                </p:cTn>
                              </p:par>
                            </p:childTnLst>
                          </p:cTn>
                        </p:par>
                        <p:par>
                          <p:cTn id="24" fill="hold">
                            <p:stCondLst>
                              <p:cond delay="7000"/>
                            </p:stCondLst>
                            <p:childTnLst>
                              <p:par>
                                <p:cTn id="25" presetID="22" presetClass="entr" presetSubtype="4" fill="hold" nodeType="afterEffect">
                                  <p:stCondLst>
                                    <p:cond delay="1000"/>
                                  </p:stCondLst>
                                  <p:childTnLst>
                                    <p:set>
                                      <p:cBhvr>
                                        <p:cTn id="26" dur="1" fill="hold">
                                          <p:stCondLst>
                                            <p:cond delay="0"/>
                                          </p:stCondLst>
                                        </p:cTn>
                                        <p:tgtEl>
                                          <p:spTgt spid="2053"/>
                                        </p:tgtEl>
                                        <p:attrNameLst>
                                          <p:attrName>style.visibility</p:attrName>
                                        </p:attrNameLst>
                                      </p:cBhvr>
                                      <p:to>
                                        <p:strVal val="visible"/>
                                      </p:to>
                                    </p:set>
                                    <p:animEffect transition="in" filter="wipe(down)">
                                      <p:cBhvr>
                                        <p:cTn id="2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rcRect/>
          <a:stretch>
            <a:fillRect/>
          </a:stretch>
        </p:blipFill>
        <p:spPr bwMode="auto">
          <a:xfrm>
            <a:off x="3716338" y="3771900"/>
            <a:ext cx="2006600" cy="1771650"/>
          </a:xfrm>
          <a:prstGeom prst="rect">
            <a:avLst/>
          </a:prstGeom>
          <a:noFill/>
          <a:ln w="9525">
            <a:noFill/>
            <a:miter lim="800000"/>
            <a:headEnd/>
            <a:tailEnd/>
          </a:ln>
        </p:spPr>
      </p:pic>
      <p:pic>
        <p:nvPicPr>
          <p:cNvPr id="13" name="Image 12" descr="Photo 008.jpg"/>
          <p:cNvPicPr>
            <a:picLocks noChangeAspect="1" noChangeArrowheads="1"/>
          </p:cNvPicPr>
          <p:nvPr/>
        </p:nvPicPr>
        <p:blipFill>
          <a:blip r:embed="rId4" cstate="print"/>
          <a:srcRect/>
          <a:stretch>
            <a:fillRect/>
          </a:stretch>
        </p:blipFill>
        <p:spPr bwMode="auto">
          <a:xfrm>
            <a:off x="755650" y="3743325"/>
            <a:ext cx="2736850" cy="1773238"/>
          </a:xfrm>
          <a:prstGeom prst="rect">
            <a:avLst/>
          </a:prstGeom>
          <a:noFill/>
          <a:ln w="9525">
            <a:noFill/>
            <a:miter lim="800000"/>
            <a:headEnd/>
            <a:tailEnd/>
          </a:ln>
        </p:spPr>
      </p:pic>
      <p:pic>
        <p:nvPicPr>
          <p:cNvPr id="14" name="Image 13" descr="G:\SOCIETES\DOMIANNE SERVICES 2011\PHOTOS 2011\Photo 005.jpg"/>
          <p:cNvPicPr>
            <a:picLocks noChangeAspect="1" noChangeArrowheads="1"/>
          </p:cNvPicPr>
          <p:nvPr/>
        </p:nvPicPr>
        <p:blipFill>
          <a:blip r:embed="rId5" cstate="print"/>
          <a:srcRect/>
          <a:stretch>
            <a:fillRect/>
          </a:stretch>
        </p:blipFill>
        <p:spPr bwMode="auto">
          <a:xfrm>
            <a:off x="6084888" y="3675063"/>
            <a:ext cx="2590800" cy="1841500"/>
          </a:xfrm>
          <a:prstGeom prst="rect">
            <a:avLst/>
          </a:prstGeom>
          <a:noFill/>
          <a:ln w="9525">
            <a:noFill/>
            <a:miter lim="800000"/>
            <a:headEnd/>
            <a:tailEnd/>
          </a:ln>
        </p:spPr>
      </p:pic>
      <p:graphicFrame>
        <p:nvGraphicFramePr>
          <p:cNvPr id="17" name="Diagramme 16"/>
          <p:cNvGraphicFramePr/>
          <p:nvPr/>
        </p:nvGraphicFramePr>
        <p:xfrm>
          <a:off x="179512" y="-27383"/>
          <a:ext cx="8856984" cy="1556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6086"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6093" name="Picture 5" descr="C:\Users\Proviseur adjoint\AppData\Local\Microsoft\Windows\Temporary Internet Files\Content.IE5\N2P0K12V\MC900434217[1].wmf"/>
            <p:cNvPicPr>
              <a:picLocks noChangeAspect="1" noChangeArrowheads="1"/>
            </p:cNvPicPr>
            <p:nvPr/>
          </p:nvPicPr>
          <p:blipFill>
            <a:blip r:embed="rId11" cstate="print"/>
            <a:srcRect/>
            <a:stretch>
              <a:fillRect/>
            </a:stretch>
          </p:blipFill>
          <p:spPr bwMode="auto">
            <a:xfrm>
              <a:off x="2339752" y="5423619"/>
              <a:ext cx="1841500" cy="1101725"/>
            </a:xfrm>
            <a:prstGeom prst="rect">
              <a:avLst/>
            </a:prstGeom>
            <a:noFill/>
            <a:ln w="9525">
              <a:noFill/>
              <a:miter lim="800000"/>
              <a:headEnd/>
              <a:tailEnd/>
            </a:ln>
          </p:spPr>
        </p:pic>
      </p:grpSp>
      <p:sp>
        <p:nvSpPr>
          <p:cNvPr id="15" name="ZoneTexte 14"/>
          <p:cNvSpPr txBox="1"/>
          <p:nvPr/>
        </p:nvSpPr>
        <p:spPr>
          <a:xfrm>
            <a:off x="611188" y="2762250"/>
            <a:ext cx="8243887" cy="1031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800" dirty="0">
                <a:solidFill>
                  <a:srgbClr val="0070C0"/>
                </a:solidFill>
                <a:latin typeface="Arial Black" pitchFamily="34" charset="0"/>
              </a:rPr>
              <a:t>Information Communication </a:t>
            </a:r>
          </a:p>
          <a:p>
            <a:pPr algn="ctr" fontAlgn="auto">
              <a:spcBef>
                <a:spcPts val="600"/>
              </a:spcBef>
              <a:spcAft>
                <a:spcPts val="0"/>
              </a:spcAft>
              <a:defRPr/>
            </a:pPr>
            <a:r>
              <a:rPr lang="fr-FR" sz="2800" dirty="0">
                <a:solidFill>
                  <a:srgbClr val="0070C0"/>
                </a:solidFill>
                <a:latin typeface="Arial Black" pitchFamily="34" charset="0"/>
              </a:rPr>
              <a:t>Gestion Administration</a:t>
            </a:r>
          </a:p>
        </p:txBody>
      </p:sp>
      <p:sp>
        <p:nvSpPr>
          <p:cNvPr id="10" name="Rectangle 9"/>
          <p:cNvSpPr/>
          <p:nvPr/>
        </p:nvSpPr>
        <p:spPr>
          <a:xfrm>
            <a:off x="857224" y="1285860"/>
            <a:ext cx="3693233" cy="132343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Gestion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administration</a:t>
            </a:r>
          </a:p>
          <a:p>
            <a:pPr algn="ctr" defTabSz="1031626" fontAlgn="auto">
              <a:spcBef>
                <a:spcPts val="0"/>
              </a:spcBef>
              <a:spcAft>
                <a:spcPts val="0"/>
              </a:spcAft>
              <a:defRPr/>
            </a:pP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Option E</a:t>
            </a:r>
            <a:r>
              <a:rPr lang="fr-FR" sz="2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uro</a:t>
            </a:r>
          </a:p>
          <a:p>
            <a:pPr algn="ctr" defTabSz="1031626" fontAlgn="auto">
              <a:spcBef>
                <a:spcPts val="0"/>
              </a:spcBef>
              <a:spcAft>
                <a:spcPts val="0"/>
              </a:spcAft>
              <a:defRPr/>
            </a:pPr>
            <a:r>
              <a:rPr lang="fr-FR" sz="2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Classe ENTREPRISE</a:t>
            </a:r>
            <a:endParaRPr lang="fr-FR" sz="2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6089" name="Picture 4" descr="C:\Users\Proviseur adjoint\AppData\Local\Microsoft\Windows\Temporary Internet Files\Content.IE5\08H3AXX7\MC900216568[1].wmf"/>
          <p:cNvPicPr>
            <a:picLocks noChangeAspect="1" noChangeArrowheads="1"/>
          </p:cNvPicPr>
          <p:nvPr/>
        </p:nvPicPr>
        <p:blipFill>
          <a:blip r:embed="rId12" cstate="print"/>
          <a:srcRect/>
          <a:stretch>
            <a:fillRect/>
          </a:stretch>
        </p:blipFill>
        <p:spPr bwMode="auto">
          <a:xfrm rot="1332918">
            <a:off x="5713862" y="1024804"/>
            <a:ext cx="1622425" cy="1824037"/>
          </a:xfrm>
          <a:prstGeom prst="rect">
            <a:avLst/>
          </a:prstGeom>
          <a:noFill/>
          <a:ln w="9525">
            <a:noFill/>
            <a:miter lim="800000"/>
            <a:headEnd/>
            <a:tailEnd/>
          </a:ln>
        </p:spPr>
      </p:pic>
      <p:pic>
        <p:nvPicPr>
          <p:cNvPr id="46091" name="Picture 5" descr="C:\Users\provadj\AppData\Local\Temp\Fichiers Internet temporaires\Content.IE5\3GQPB8E0\MC900439807[1].png">
            <a:hlinkClick r:id="rId13" action="ppaction://hlinksldjump"/>
          </p:cNvPr>
          <p:cNvPicPr>
            <a:picLocks noChangeAspect="1" noChangeArrowheads="1"/>
          </p:cNvPicPr>
          <p:nvPr/>
        </p:nvPicPr>
        <p:blipFill>
          <a:blip r:embed="rId14" cstate="print"/>
          <a:srcRect/>
          <a:stretch>
            <a:fillRect/>
          </a:stretch>
        </p:blipFill>
        <p:spPr bwMode="auto">
          <a:xfrm>
            <a:off x="8248354" y="960422"/>
            <a:ext cx="650875" cy="650875"/>
          </a:xfrm>
          <a:prstGeom prst="rect">
            <a:avLst/>
          </a:prstGeom>
          <a:noFill/>
          <a:ln w="9525">
            <a:noFill/>
            <a:miter lim="800000"/>
            <a:headEnd/>
            <a:tailEnd/>
          </a:ln>
        </p:spPr>
      </p:pic>
      <p:pic>
        <p:nvPicPr>
          <p:cNvPr id="16" name="Image 15" descr="E Doucet logo"/>
          <p:cNvPicPr/>
          <p:nvPr/>
        </p:nvPicPr>
        <p:blipFill>
          <a:blip r:embed="rId15" cstate="print"/>
          <a:srcRect/>
          <a:stretch>
            <a:fillRect/>
          </a:stretch>
        </p:blipFill>
        <p:spPr bwMode="auto">
          <a:xfrm>
            <a:off x="5021359" y="5962227"/>
            <a:ext cx="873122" cy="819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822</Words>
  <Application>Microsoft Office PowerPoint</Application>
  <PresentationFormat>Affichage à l'écran (4:3)</PresentationFormat>
  <Paragraphs>156</Paragraphs>
  <Slides>20</Slides>
  <Notes>19</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20</vt:i4>
      </vt:variant>
    </vt:vector>
  </HeadingPairs>
  <TitlesOfParts>
    <vt:vector size="31" baseType="lpstr">
      <vt:lpstr>Arial</vt:lpstr>
      <vt:lpstr>Calibri</vt:lpstr>
      <vt:lpstr>Georgia</vt:lpstr>
      <vt:lpstr>Industria</vt:lpstr>
      <vt:lpstr>Arial Narrow</vt:lpstr>
      <vt:lpstr>Arial Black</vt:lpstr>
      <vt:lpstr>Corbel</vt:lpstr>
      <vt:lpstr>IntroducingPowerPoint2010</vt:lpstr>
      <vt:lpstr>1_Conception personnalisée</vt:lpstr>
      <vt:lpstr>Conception personnalisée</vt:lpstr>
      <vt:lpstr>CSC</vt:lpstr>
      <vt:lpstr>Les formations professionnelles  du Lycée Doucet</vt:lpstr>
      <vt:lpstr>Présentation PowerPoint</vt:lpstr>
      <vt:lpstr>Choix d’une formation par la voie professionnelle</vt:lpstr>
      <vt:lpstr>La voie professionnelle</vt:lpstr>
      <vt:lpstr>Les exigences d’une formation professionnelle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PORTES OUVERTES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Filières professionnelles Nord Cotentin</dc:title>
  <dc:creator/>
  <cp:lastModifiedBy/>
  <cp:revision>2</cp:revision>
  <dcterms:created xsi:type="dcterms:W3CDTF">2011-12-08T10:38:55Z</dcterms:created>
  <dcterms:modified xsi:type="dcterms:W3CDTF">2020-12-03T14:19:58Z</dcterms:modified>
  <cp:category>Orientation professionnelle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